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ED4E1-0D4C-6E54-B947-749A52630A75}" v="36" dt="2021-02-08T07:51:49.620"/>
    <p1510:client id="{4BCA0118-66CD-4DD1-B7EA-F59798619334}" v="6730" dt="2021-02-06T23:30:37.531"/>
    <p1510:client id="{C84EE661-30F2-5C40-2B4C-991064A669E2}" v="54" dt="2021-02-15T08:44:01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abela Nowak" userId="S::izabela.nowak@sp314.pl::68ffde47-5b8f-4267-aa3f-33f24aa6a862" providerId="AD" clId="Web-{19CED4E1-0D4C-6E54-B947-749A52630A75}"/>
    <pc:docChg chg="modSld">
      <pc:chgData name="Izabela Nowak" userId="S::izabela.nowak@sp314.pl::68ffde47-5b8f-4267-aa3f-33f24aa6a862" providerId="AD" clId="Web-{19CED4E1-0D4C-6E54-B947-749A52630A75}" dt="2021-02-08T07:51:49.620" v="19" actId="20577"/>
      <pc:docMkLst>
        <pc:docMk/>
      </pc:docMkLst>
      <pc:sldChg chg="modSp">
        <pc:chgData name="Izabela Nowak" userId="S::izabela.nowak@sp314.pl::68ffde47-5b8f-4267-aa3f-33f24aa6a862" providerId="AD" clId="Web-{19CED4E1-0D4C-6E54-B947-749A52630A75}" dt="2021-02-08T07:51:49.620" v="19" actId="20577"/>
        <pc:sldMkLst>
          <pc:docMk/>
          <pc:sldMk cId="1971160778" sldId="259"/>
        </pc:sldMkLst>
        <pc:spChg chg="mod">
          <ac:chgData name="Izabela Nowak" userId="S::izabela.nowak@sp314.pl::68ffde47-5b8f-4267-aa3f-33f24aa6a862" providerId="AD" clId="Web-{19CED4E1-0D4C-6E54-B947-749A52630A75}" dt="2021-02-08T07:51:49.620" v="19" actId="20577"/>
          <ac:spMkLst>
            <pc:docMk/>
            <pc:sldMk cId="1971160778" sldId="259"/>
            <ac:spMk id="3" creationId="{A3EA4E45-86C3-4590-B221-FB10A134FA8E}"/>
          </ac:spMkLst>
        </pc:spChg>
      </pc:sldChg>
    </pc:docChg>
  </pc:docChgLst>
  <pc:docChgLst>
    <pc:chgData name="Izabela Nowak" userId="S::izabela.nowak@sp314.pl::68ffde47-5b8f-4267-aa3f-33f24aa6a862" providerId="AD" clId="Web-{4BCA0118-66CD-4DD1-B7EA-F59798619334}"/>
    <pc:docChg chg="addSld delSld modSld addMainMaster delMainMaster">
      <pc:chgData name="Izabela Nowak" userId="S::izabela.nowak@sp314.pl::68ffde47-5b8f-4267-aa3f-33f24aa6a862" providerId="AD" clId="Web-{4BCA0118-66CD-4DD1-B7EA-F59798619334}" dt="2021-02-06T23:30:23.750" v="3383" actId="20577"/>
      <pc:docMkLst>
        <pc:docMk/>
      </pc:docMkLst>
      <pc:sldChg chg="addSp delSp modSp mod setBg modClrScheme setClrOvrMap chgLayout">
        <pc:chgData name="Izabela Nowak" userId="S::izabela.nowak@sp314.pl::68ffde47-5b8f-4267-aa3f-33f24aa6a862" providerId="AD" clId="Web-{4BCA0118-66CD-4DD1-B7EA-F59798619334}" dt="2021-02-06T21:41:56.689" v="538"/>
        <pc:sldMkLst>
          <pc:docMk/>
          <pc:sldMk cId="2991470110" sldId="256"/>
        </pc:sldMkLst>
        <pc:spChg chg="mod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2" creationId="{00000000-0000-0000-0000-000000000000}"/>
          </ac:spMkLst>
        </pc:spChg>
        <pc:spChg chg="mod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3" creationId="{00000000-0000-0000-0000-000000000000}"/>
          </ac:spMkLst>
        </pc:spChg>
        <pc:spChg chg="add del">
          <ac:chgData name="Izabela Nowak" userId="S::izabela.nowak@sp314.pl::68ffde47-5b8f-4267-aa3f-33f24aa6a862" providerId="AD" clId="Web-{4BCA0118-66CD-4DD1-B7EA-F59798619334}" dt="2021-02-06T21:06:09.451" v="9"/>
          <ac:spMkLst>
            <pc:docMk/>
            <pc:sldMk cId="2991470110" sldId="256"/>
            <ac:spMk id="9" creationId="{44CA2EAD-E7C7-4F64-924A-52D34FD759C7}"/>
          </ac:spMkLst>
        </pc:spChg>
        <pc:spChg chg="add del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16" creationId="{9B7AD9F6-8CE7-4299-8FC6-328F4DCD3FF9}"/>
          </ac:spMkLst>
        </pc:spChg>
        <pc:spChg chg="add del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18" creationId="{F49775AF-8896-43EE-92C6-83497D6DC56F}"/>
          </ac:spMkLst>
        </pc:spChg>
        <pc:spChg chg="add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23" creationId="{657F69E0-C4B0-4BEC-A689-4F8D877F05D4}"/>
          </ac:spMkLst>
        </pc:spChg>
        <pc:spChg chg="add">
          <ac:chgData name="Izabela Nowak" userId="S::izabela.nowak@sp314.pl::68ffde47-5b8f-4267-aa3f-33f24aa6a862" providerId="AD" clId="Web-{4BCA0118-66CD-4DD1-B7EA-F59798619334}" dt="2021-02-06T21:41:56.689" v="538"/>
          <ac:spMkLst>
            <pc:docMk/>
            <pc:sldMk cId="2991470110" sldId="256"/>
            <ac:spMk id="25" creationId="{9F6380B4-6A1C-481E-8408-B4E6C75B9B81}"/>
          </ac:spMkLst>
        </pc:spChg>
        <pc:picChg chg="add mod ord">
          <ac:chgData name="Izabela Nowak" userId="S::izabela.nowak@sp314.pl::68ffde47-5b8f-4267-aa3f-33f24aa6a862" providerId="AD" clId="Web-{4BCA0118-66CD-4DD1-B7EA-F59798619334}" dt="2021-02-06T21:41:56.689" v="538"/>
          <ac:picMkLst>
            <pc:docMk/>
            <pc:sldMk cId="2991470110" sldId="256"/>
            <ac:picMk id="4" creationId="{293C9F53-01BD-463C-8633-BCD2152DAC14}"/>
          </ac:picMkLst>
        </pc:picChg>
        <pc:cxnChg chg="add del">
          <ac:chgData name="Izabela Nowak" userId="S::izabela.nowak@sp314.pl::68ffde47-5b8f-4267-aa3f-33f24aa6a862" providerId="AD" clId="Web-{4BCA0118-66CD-4DD1-B7EA-F59798619334}" dt="2021-02-06T21:06:09.451" v="9"/>
          <ac:cxnSpMkLst>
            <pc:docMk/>
            <pc:sldMk cId="2991470110" sldId="256"/>
            <ac:cxnSpMk id="11" creationId="{9E7C23BC-DAA6-40E1-8166-B8C4439D1430}"/>
          </ac:cxnSpMkLst>
        </pc:cxnChg>
      </pc:sldChg>
      <pc:sldChg chg="modSp new">
        <pc:chgData name="Izabela Nowak" userId="S::izabela.nowak@sp314.pl::68ffde47-5b8f-4267-aa3f-33f24aa6a862" providerId="AD" clId="Web-{4BCA0118-66CD-4DD1-B7EA-F59798619334}" dt="2021-02-06T22:06:27.953" v="801" actId="20577"/>
        <pc:sldMkLst>
          <pc:docMk/>
          <pc:sldMk cId="1626589195" sldId="257"/>
        </pc:sldMkLst>
        <pc:spChg chg="mod">
          <ac:chgData name="Izabela Nowak" userId="S::izabela.nowak@sp314.pl::68ffde47-5b8f-4267-aa3f-33f24aa6a862" providerId="AD" clId="Web-{4BCA0118-66CD-4DD1-B7EA-F59798619334}" dt="2021-02-06T22:01:50.185" v="748" actId="20577"/>
          <ac:spMkLst>
            <pc:docMk/>
            <pc:sldMk cId="1626589195" sldId="257"/>
            <ac:spMk id="2" creationId="{4ABA49D3-56FB-4FCD-8D17-1015036B9575}"/>
          </ac:spMkLst>
        </pc:spChg>
        <pc:spChg chg="mod">
          <ac:chgData name="Izabela Nowak" userId="S::izabela.nowak@sp314.pl::68ffde47-5b8f-4267-aa3f-33f24aa6a862" providerId="AD" clId="Web-{4BCA0118-66CD-4DD1-B7EA-F59798619334}" dt="2021-02-06T22:06:27.953" v="801" actId="20577"/>
          <ac:spMkLst>
            <pc:docMk/>
            <pc:sldMk cId="1626589195" sldId="257"/>
            <ac:spMk id="3" creationId="{8E07F154-5B4D-435B-9784-B1846C920202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2:17:57.460" v="1078" actId="14100"/>
        <pc:sldMkLst>
          <pc:docMk/>
          <pc:sldMk cId="4231332956" sldId="258"/>
        </pc:sldMkLst>
        <pc:spChg chg="mod">
          <ac:chgData name="Izabela Nowak" userId="S::izabela.nowak@sp314.pl::68ffde47-5b8f-4267-aa3f-33f24aa6a862" providerId="AD" clId="Web-{4BCA0118-66CD-4DD1-B7EA-F59798619334}" dt="2021-02-06T22:17:15.834" v="1074" actId="20577"/>
          <ac:spMkLst>
            <pc:docMk/>
            <pc:sldMk cId="4231332956" sldId="258"/>
            <ac:spMk id="2" creationId="{E4C90814-A91A-4FC5-BA6D-2EEC9E19BEF3}"/>
          </ac:spMkLst>
        </pc:spChg>
        <pc:spChg chg="mod">
          <ac:chgData name="Izabela Nowak" userId="S::izabela.nowak@sp314.pl::68ffde47-5b8f-4267-aa3f-33f24aa6a862" providerId="AD" clId="Web-{4BCA0118-66CD-4DD1-B7EA-F59798619334}" dt="2021-02-06T22:17:57.460" v="1078" actId="14100"/>
          <ac:spMkLst>
            <pc:docMk/>
            <pc:sldMk cId="4231332956" sldId="258"/>
            <ac:spMk id="3" creationId="{B94B5E30-4625-4C2A-9978-DA4327CCD1FA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2:18:49.616" v="1109" actId="20577"/>
        <pc:sldMkLst>
          <pc:docMk/>
          <pc:sldMk cId="1971160778" sldId="259"/>
        </pc:sldMkLst>
        <pc:spChg chg="mod">
          <ac:chgData name="Izabela Nowak" userId="S::izabela.nowak@sp314.pl::68ffde47-5b8f-4267-aa3f-33f24aa6a862" providerId="AD" clId="Web-{4BCA0118-66CD-4DD1-B7EA-F59798619334}" dt="2021-02-06T22:18:45.492" v="1095" actId="20577"/>
          <ac:spMkLst>
            <pc:docMk/>
            <pc:sldMk cId="1971160778" sldId="259"/>
            <ac:spMk id="2" creationId="{C2B88E6D-2E64-44C8-AC2D-F0BC9972D3F6}"/>
          </ac:spMkLst>
        </pc:spChg>
        <pc:spChg chg="mod">
          <ac:chgData name="Izabela Nowak" userId="S::izabela.nowak@sp314.pl::68ffde47-5b8f-4267-aa3f-33f24aa6a862" providerId="AD" clId="Web-{4BCA0118-66CD-4DD1-B7EA-F59798619334}" dt="2021-02-06T22:18:49.616" v="1109" actId="20577"/>
          <ac:spMkLst>
            <pc:docMk/>
            <pc:sldMk cId="1971160778" sldId="259"/>
            <ac:spMk id="3" creationId="{A3EA4E45-86C3-4590-B221-FB10A134FA8E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3:30:23.750" v="3383" actId="20577"/>
        <pc:sldMkLst>
          <pc:docMk/>
          <pc:sldMk cId="386430874" sldId="260"/>
        </pc:sldMkLst>
        <pc:spChg chg="mod">
          <ac:chgData name="Izabela Nowak" userId="S::izabela.nowak@sp314.pl::68ffde47-5b8f-4267-aa3f-33f24aa6a862" providerId="AD" clId="Web-{4BCA0118-66CD-4DD1-B7EA-F59798619334}" dt="2021-02-06T22:22:22.197" v="1143" actId="20577"/>
          <ac:spMkLst>
            <pc:docMk/>
            <pc:sldMk cId="386430874" sldId="260"/>
            <ac:spMk id="2" creationId="{C0B02DAD-D57A-4A40-8919-2DA17261AFDA}"/>
          </ac:spMkLst>
        </pc:spChg>
        <pc:spChg chg="mod">
          <ac:chgData name="Izabela Nowak" userId="S::izabela.nowak@sp314.pl::68ffde47-5b8f-4267-aa3f-33f24aa6a862" providerId="AD" clId="Web-{4BCA0118-66CD-4DD1-B7EA-F59798619334}" dt="2021-02-06T23:30:23.750" v="3383" actId="20577"/>
          <ac:spMkLst>
            <pc:docMk/>
            <pc:sldMk cId="386430874" sldId="260"/>
            <ac:spMk id="3" creationId="{CAACA905-BEEF-4690-9F19-7CBA8626562F}"/>
          </ac:spMkLst>
        </pc:spChg>
      </pc:sldChg>
      <pc:sldChg chg="addSp modSp new mod setBg">
        <pc:chgData name="Izabela Nowak" userId="S::izabela.nowak@sp314.pl::68ffde47-5b8f-4267-aa3f-33f24aa6a862" providerId="AD" clId="Web-{4BCA0118-66CD-4DD1-B7EA-F59798619334}" dt="2021-02-06T22:37:24.111" v="1646" actId="20577"/>
        <pc:sldMkLst>
          <pc:docMk/>
          <pc:sldMk cId="45114951" sldId="261"/>
        </pc:sldMkLst>
        <pc:spChg chg="mod">
          <ac:chgData name="Izabela Nowak" userId="S::izabela.nowak@sp314.pl::68ffde47-5b8f-4267-aa3f-33f24aa6a862" providerId="AD" clId="Web-{4BCA0118-66CD-4DD1-B7EA-F59798619334}" dt="2021-02-06T22:36:30.032" v="1620" actId="14100"/>
          <ac:spMkLst>
            <pc:docMk/>
            <pc:sldMk cId="45114951" sldId="261"/>
            <ac:spMk id="2" creationId="{107257FF-E45A-4D47-891E-5C45A9837A08}"/>
          </ac:spMkLst>
        </pc:spChg>
        <pc:spChg chg="mod">
          <ac:chgData name="Izabela Nowak" userId="S::izabela.nowak@sp314.pl::68ffde47-5b8f-4267-aa3f-33f24aa6a862" providerId="AD" clId="Web-{4BCA0118-66CD-4DD1-B7EA-F59798619334}" dt="2021-02-06T22:37:24.111" v="1646" actId="20577"/>
          <ac:spMkLst>
            <pc:docMk/>
            <pc:sldMk cId="45114951" sldId="261"/>
            <ac:spMk id="3" creationId="{EA7920CC-D1AB-4A97-B12E-F806E9E98885}"/>
          </ac:spMkLst>
        </pc:spChg>
        <pc:spChg chg="add">
          <ac:chgData name="Izabela Nowak" userId="S::izabela.nowak@sp314.pl::68ffde47-5b8f-4267-aa3f-33f24aa6a862" providerId="AD" clId="Web-{4BCA0118-66CD-4DD1-B7EA-F59798619334}" dt="2021-02-06T21:56:34.916" v="685"/>
          <ac:spMkLst>
            <pc:docMk/>
            <pc:sldMk cId="45114951" sldId="261"/>
            <ac:spMk id="9" creationId="{F13C74B1-5B17-4795-BED0-7140497B445A}"/>
          </ac:spMkLst>
        </pc:spChg>
        <pc:spChg chg="add">
          <ac:chgData name="Izabela Nowak" userId="S::izabela.nowak@sp314.pl::68ffde47-5b8f-4267-aa3f-33f24aa6a862" providerId="AD" clId="Web-{4BCA0118-66CD-4DD1-B7EA-F59798619334}" dt="2021-02-06T21:56:34.916" v="685"/>
          <ac:spMkLst>
            <pc:docMk/>
            <pc:sldMk cId="45114951" sldId="261"/>
            <ac:spMk id="11" creationId="{3FCFB1DE-0B7E-48CC-BA90-B2AB0889F9D6}"/>
          </ac:spMkLst>
        </pc:spChg>
        <pc:picChg chg="add mod">
          <ac:chgData name="Izabela Nowak" userId="S::izabela.nowak@sp314.pl::68ffde47-5b8f-4267-aa3f-33f24aa6a862" providerId="AD" clId="Web-{4BCA0118-66CD-4DD1-B7EA-F59798619334}" dt="2021-02-06T22:36:09.673" v="1617" actId="14100"/>
          <ac:picMkLst>
            <pc:docMk/>
            <pc:sldMk cId="45114951" sldId="261"/>
            <ac:picMk id="5" creationId="{DF6F2B18-DFA6-4AF1-84CF-364ABC264D7B}"/>
          </ac:picMkLst>
        </pc:picChg>
      </pc:sldChg>
      <pc:sldChg chg="modSp new">
        <pc:chgData name="Izabela Nowak" userId="S::izabela.nowak@sp314.pl::68ffde47-5b8f-4267-aa3f-33f24aa6a862" providerId="AD" clId="Web-{4BCA0118-66CD-4DD1-B7EA-F59798619334}" dt="2021-02-06T22:48:59.274" v="2018" actId="20577"/>
        <pc:sldMkLst>
          <pc:docMk/>
          <pc:sldMk cId="1740064591" sldId="262"/>
        </pc:sldMkLst>
        <pc:spChg chg="mod">
          <ac:chgData name="Izabela Nowak" userId="S::izabela.nowak@sp314.pl::68ffde47-5b8f-4267-aa3f-33f24aa6a862" providerId="AD" clId="Web-{4BCA0118-66CD-4DD1-B7EA-F59798619334}" dt="2021-02-06T22:40:01.847" v="1667" actId="20577"/>
          <ac:spMkLst>
            <pc:docMk/>
            <pc:sldMk cId="1740064591" sldId="262"/>
            <ac:spMk id="2" creationId="{EADEB5E0-C573-40FC-9B30-31A37F41BD42}"/>
          </ac:spMkLst>
        </pc:spChg>
        <pc:spChg chg="mod">
          <ac:chgData name="Izabela Nowak" userId="S::izabela.nowak@sp314.pl::68ffde47-5b8f-4267-aa3f-33f24aa6a862" providerId="AD" clId="Web-{4BCA0118-66CD-4DD1-B7EA-F59798619334}" dt="2021-02-06T22:48:59.274" v="2018" actId="20577"/>
          <ac:spMkLst>
            <pc:docMk/>
            <pc:sldMk cId="1740064591" sldId="262"/>
            <ac:spMk id="3" creationId="{94F6C46F-51EF-47E7-9BF5-0B3B2FA664C3}"/>
          </ac:spMkLst>
        </pc:spChg>
      </pc:sldChg>
      <pc:sldChg chg="modSp new del">
        <pc:chgData name="Izabela Nowak" userId="S::izabela.nowak@sp314.pl::68ffde47-5b8f-4267-aa3f-33f24aa6a862" providerId="AD" clId="Web-{4BCA0118-66CD-4DD1-B7EA-F59798619334}" dt="2021-02-06T22:39:36.784" v="1647"/>
        <pc:sldMkLst>
          <pc:docMk/>
          <pc:sldMk cId="3066061774" sldId="262"/>
        </pc:sldMkLst>
        <pc:spChg chg="mod">
          <ac:chgData name="Izabela Nowak" userId="S::izabela.nowak@sp314.pl::68ffde47-5b8f-4267-aa3f-33f24aa6a862" providerId="AD" clId="Web-{4BCA0118-66CD-4DD1-B7EA-F59798619334}" dt="2021-02-06T22:33:23.734" v="1512" actId="20577"/>
          <ac:spMkLst>
            <pc:docMk/>
            <pc:sldMk cId="3066061774" sldId="262"/>
            <ac:spMk id="2" creationId="{9AE6A41B-774E-4A7F-838B-3B8F66A903CB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2:59:35.998" v="2323" actId="20577"/>
        <pc:sldMkLst>
          <pc:docMk/>
          <pc:sldMk cId="1119166003" sldId="263"/>
        </pc:sldMkLst>
        <pc:spChg chg="mod">
          <ac:chgData name="Izabela Nowak" userId="S::izabela.nowak@sp314.pl::68ffde47-5b8f-4267-aa3f-33f24aa6a862" providerId="AD" clId="Web-{4BCA0118-66CD-4DD1-B7EA-F59798619334}" dt="2021-02-06T22:57:45.654" v="2318" actId="20577"/>
          <ac:spMkLst>
            <pc:docMk/>
            <pc:sldMk cId="1119166003" sldId="263"/>
            <ac:spMk id="2" creationId="{51F9826F-B567-45DD-9202-125003A0B418}"/>
          </ac:spMkLst>
        </pc:spChg>
        <pc:spChg chg="mod">
          <ac:chgData name="Izabela Nowak" userId="S::izabela.nowak@sp314.pl::68ffde47-5b8f-4267-aa3f-33f24aa6a862" providerId="AD" clId="Web-{4BCA0118-66CD-4DD1-B7EA-F59798619334}" dt="2021-02-06T22:59:35.998" v="2323" actId="20577"/>
          <ac:spMkLst>
            <pc:docMk/>
            <pc:sldMk cId="1119166003" sldId="263"/>
            <ac:spMk id="3" creationId="{8C36A37A-B2CC-41D3-8241-8CFE5DE7DA7E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3:07:13.299" v="2449" actId="14100"/>
        <pc:sldMkLst>
          <pc:docMk/>
          <pc:sldMk cId="4208652502" sldId="264"/>
        </pc:sldMkLst>
        <pc:spChg chg="mod">
          <ac:chgData name="Izabela Nowak" userId="S::izabela.nowak@sp314.pl::68ffde47-5b8f-4267-aa3f-33f24aa6a862" providerId="AD" clId="Web-{4BCA0118-66CD-4DD1-B7EA-F59798619334}" dt="2021-02-06T23:06:55.127" v="2442" actId="20577"/>
          <ac:spMkLst>
            <pc:docMk/>
            <pc:sldMk cId="4208652502" sldId="264"/>
            <ac:spMk id="2" creationId="{32AB31D7-36D9-4467-B0E9-053066130856}"/>
          </ac:spMkLst>
        </pc:spChg>
        <pc:spChg chg="mod">
          <ac:chgData name="Izabela Nowak" userId="S::izabela.nowak@sp314.pl::68ffde47-5b8f-4267-aa3f-33f24aa6a862" providerId="AD" clId="Web-{4BCA0118-66CD-4DD1-B7EA-F59798619334}" dt="2021-02-06T23:07:13.299" v="2449" actId="14100"/>
          <ac:spMkLst>
            <pc:docMk/>
            <pc:sldMk cId="4208652502" sldId="264"/>
            <ac:spMk id="3" creationId="{144F4214-FD29-4ABA-9550-1F0B3D5B4966}"/>
          </ac:spMkLst>
        </pc:spChg>
      </pc:sldChg>
      <pc:sldChg chg="modSp new">
        <pc:chgData name="Izabela Nowak" userId="S::izabela.nowak@sp314.pl::68ffde47-5b8f-4267-aa3f-33f24aa6a862" providerId="AD" clId="Web-{4BCA0118-66CD-4DD1-B7EA-F59798619334}" dt="2021-02-06T23:30:02.828" v="3381" actId="20577"/>
        <pc:sldMkLst>
          <pc:docMk/>
          <pc:sldMk cId="613082829" sldId="265"/>
        </pc:sldMkLst>
        <pc:spChg chg="mod">
          <ac:chgData name="Izabela Nowak" userId="S::izabela.nowak@sp314.pl::68ffde47-5b8f-4267-aa3f-33f24aa6a862" providerId="AD" clId="Web-{4BCA0118-66CD-4DD1-B7EA-F59798619334}" dt="2021-02-06T23:08:13.956" v="2460" actId="20577"/>
          <ac:spMkLst>
            <pc:docMk/>
            <pc:sldMk cId="613082829" sldId="265"/>
            <ac:spMk id="2" creationId="{ABA75D83-9AB9-4E66-AB4F-749469F6C624}"/>
          </ac:spMkLst>
        </pc:spChg>
        <pc:spChg chg="mod">
          <ac:chgData name="Izabela Nowak" userId="S::izabela.nowak@sp314.pl::68ffde47-5b8f-4267-aa3f-33f24aa6a862" providerId="AD" clId="Web-{4BCA0118-66CD-4DD1-B7EA-F59798619334}" dt="2021-02-06T23:30:02.828" v="3381" actId="20577"/>
          <ac:spMkLst>
            <pc:docMk/>
            <pc:sldMk cId="613082829" sldId="265"/>
            <ac:spMk id="3" creationId="{65A0EB5B-795C-4DC5-9642-6D868C69B748}"/>
          </ac:spMkLst>
        </pc:spChg>
      </pc:sldChg>
      <pc:sldMasterChg chg="del delSldLayout">
        <pc:chgData name="Izabela Nowak" userId="S::izabela.nowak@sp314.pl::68ffde47-5b8f-4267-aa3f-33f24aa6a862" providerId="AD" clId="Web-{4BCA0118-66CD-4DD1-B7EA-F59798619334}" dt="2021-02-06T21:05:36.279" v="0"/>
        <pc:sldMasterMkLst>
          <pc:docMk/>
          <pc:sldMasterMk cId="0" sldId="2147483648"/>
        </pc:sldMasterMkLst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Izabela Nowak" userId="S::izabela.nowak@sp314.pl::68ffde47-5b8f-4267-aa3f-33f24aa6a862" providerId="AD" clId="Web-{4BCA0118-66CD-4DD1-B7EA-F59798619334}" dt="2021-02-06T21:05:36.279" v="0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del addSldLayout delSldLayout">
        <pc:chgData name="Izabela Nowak" userId="S::izabela.nowak@sp314.pl::68ffde47-5b8f-4267-aa3f-33f24aa6a862" providerId="AD" clId="Web-{4BCA0118-66CD-4DD1-B7EA-F59798619334}" dt="2021-02-06T21:06:09.451" v="9"/>
        <pc:sldMasterMkLst>
          <pc:docMk/>
          <pc:sldMasterMk cId="2640956831" sldId="2147483718"/>
        </pc:sldMasterMkLst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1554541117" sldId="2147483707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1616461398" sldId="2147483708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1937379997" sldId="2147483709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3195980311" sldId="2147483710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1301900548" sldId="2147483711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990098666" sldId="2147483712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314139634" sldId="2147483713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309779230" sldId="2147483714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1133287486" sldId="2147483715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2326778228" sldId="2147483716"/>
          </pc:sldLayoutMkLst>
        </pc:sldLayoutChg>
        <pc:sldLayoutChg chg="add del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2640956831" sldId="2147483718"/>
            <pc:sldLayoutMk cId="2305381301" sldId="2147483717"/>
          </pc:sldLayoutMkLst>
        </pc:sldLayoutChg>
      </pc:sldMasterChg>
      <pc:sldMasterChg chg="add addSldLayout">
        <pc:chgData name="Izabela Nowak" userId="S::izabela.nowak@sp314.pl::68ffde47-5b8f-4267-aa3f-33f24aa6a862" providerId="AD" clId="Web-{4BCA0118-66CD-4DD1-B7EA-F59798619334}" dt="2021-02-06T21:06:09.451" v="9"/>
        <pc:sldMasterMkLst>
          <pc:docMk/>
          <pc:sldMasterMk cId="1509450322" sldId="2147483742"/>
        </pc:sldMasterMkLst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3856760322" sldId="2147483731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3639311613" sldId="2147483732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2952935778" sldId="2147483733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2085698553" sldId="2147483734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2227559728" sldId="2147483735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3126914356" sldId="2147483736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1132145593" sldId="2147483737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937722578" sldId="2147483738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2428729831" sldId="2147483739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1835873772" sldId="2147483740"/>
          </pc:sldLayoutMkLst>
        </pc:sldLayoutChg>
        <pc:sldLayoutChg chg="add">
          <pc:chgData name="Izabela Nowak" userId="S::izabela.nowak@sp314.pl::68ffde47-5b8f-4267-aa3f-33f24aa6a862" providerId="AD" clId="Web-{4BCA0118-66CD-4DD1-B7EA-F59798619334}" dt="2021-02-06T21:06:09.451" v="9"/>
          <pc:sldLayoutMkLst>
            <pc:docMk/>
            <pc:sldMasterMk cId="1509450322" sldId="2147483742"/>
            <pc:sldLayoutMk cId="143073731" sldId="2147483741"/>
          </pc:sldLayoutMkLst>
        </pc:sldLayoutChg>
      </pc:sldMasterChg>
    </pc:docChg>
  </pc:docChgLst>
  <pc:docChgLst>
    <pc:chgData name="Izabela Nowak" userId="S::izabela.nowak@sp314.pl::68ffde47-5b8f-4267-aa3f-33f24aa6a862" providerId="AD" clId="Web-{C84EE661-30F2-5C40-2B4C-991064A669E2}"/>
    <pc:docChg chg="modSld">
      <pc:chgData name="Izabela Nowak" userId="S::izabela.nowak@sp314.pl::68ffde47-5b8f-4267-aa3f-33f24aa6a862" providerId="AD" clId="Web-{C84EE661-30F2-5C40-2B4C-991064A669E2}" dt="2021-02-15T08:43:50.463" v="34" actId="20577"/>
      <pc:docMkLst>
        <pc:docMk/>
      </pc:docMkLst>
      <pc:sldChg chg="modSp">
        <pc:chgData name="Izabela Nowak" userId="S::izabela.nowak@sp314.pl::68ffde47-5b8f-4267-aa3f-33f24aa6a862" providerId="AD" clId="Web-{C84EE661-30F2-5C40-2B4C-991064A669E2}" dt="2021-02-15T08:42:21.304" v="32" actId="20577"/>
        <pc:sldMkLst>
          <pc:docMk/>
          <pc:sldMk cId="1626589195" sldId="257"/>
        </pc:sldMkLst>
        <pc:spChg chg="mod">
          <ac:chgData name="Izabela Nowak" userId="S::izabela.nowak@sp314.pl::68ffde47-5b8f-4267-aa3f-33f24aa6a862" providerId="AD" clId="Web-{C84EE661-30F2-5C40-2B4C-991064A669E2}" dt="2021-02-15T08:39:11.283" v="14" actId="20577"/>
          <ac:spMkLst>
            <pc:docMk/>
            <pc:sldMk cId="1626589195" sldId="257"/>
            <ac:spMk id="2" creationId="{4ABA49D3-56FB-4FCD-8D17-1015036B9575}"/>
          </ac:spMkLst>
        </pc:spChg>
        <pc:spChg chg="mod">
          <ac:chgData name="Izabela Nowak" userId="S::izabela.nowak@sp314.pl::68ffde47-5b8f-4267-aa3f-33f24aa6a862" providerId="AD" clId="Web-{C84EE661-30F2-5C40-2B4C-991064A669E2}" dt="2021-02-15T08:42:21.304" v="32" actId="20577"/>
          <ac:spMkLst>
            <pc:docMk/>
            <pc:sldMk cId="1626589195" sldId="257"/>
            <ac:spMk id="3" creationId="{8E07F154-5B4D-435B-9784-B1846C920202}"/>
          </ac:spMkLst>
        </pc:spChg>
      </pc:sldChg>
      <pc:sldChg chg="modSp">
        <pc:chgData name="Izabela Nowak" userId="S::izabela.nowak@sp314.pl::68ffde47-5b8f-4267-aa3f-33f24aa6a862" providerId="AD" clId="Web-{C84EE661-30F2-5C40-2B4C-991064A669E2}" dt="2021-02-15T08:43:50.463" v="34" actId="20577"/>
        <pc:sldMkLst>
          <pc:docMk/>
          <pc:sldMk cId="45114951" sldId="261"/>
        </pc:sldMkLst>
        <pc:spChg chg="mod">
          <ac:chgData name="Izabela Nowak" userId="S::izabela.nowak@sp314.pl::68ffde47-5b8f-4267-aa3f-33f24aa6a862" providerId="AD" clId="Web-{C84EE661-30F2-5C40-2B4C-991064A669E2}" dt="2021-02-15T08:43:50.463" v="34" actId="20577"/>
          <ac:spMkLst>
            <pc:docMk/>
            <pc:sldMk cId="45114951" sldId="261"/>
            <ac:spMk id="3" creationId="{EA7920CC-D1AB-4A97-B12E-F806E9E988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0079-6920-4690-AAB8-B5C3004017DA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C9A35-96F2-4FA3-B83B-CC680174E0C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B8F7-C5F8-47AE-8FE9-C5BCDA85F755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214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012-07B7-48D0-83A3-CEACD41DDCBF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56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8E08-7959-4F2B-BC1F-1EE1044CE3A9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91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417F-5F6D-4AA7-80D5-559CD354DD93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=""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72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F8ED-8A59-4359-AA50-B75CAAB67AC9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72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6C2-352E-4DD5-A99E-AF7D7046E19B}" type="datetime1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=""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58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2905-1884-492C-BBFE-C2EFC85A4AA5}" type="datetime1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=""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B23F-B635-4400-BC00-80E7675EA406}" type="datetime1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55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52E7-8861-40BF-8981-86276B50051D}" type="datetime1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76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2C1-77FD-4FE0-A20F-B39063FEF43C}" type="datetime1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31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BF2D-70AF-45B6-8BFA-7579603633DF}" type="datetime1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293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8387-722D-4117-9BED-D88576FA427D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Izabela Nowak, SP 314 w Warszawie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945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1" r:id="rId7"/>
    <p:sldLayoutId id="2147483732" r:id="rId8"/>
    <p:sldLayoutId id="2147483733" r:id="rId9"/>
    <p:sldLayoutId id="2147483734" r:id="rId10"/>
    <p:sldLayoutId id="2147483736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przeciwdepresji.pl" TargetMode="External"/><Relationship Id="rId2" Type="http://schemas.openxmlformats.org/officeDocument/2006/relationships/hyperlink" Target="https://www.ore.edu.pl/2020/06/zdrowie-psychiczne-dzieci-i-mlodziezy-poradniki-dla-nauczycieli-i-rodzico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arzedepresji.pl/" TargetMode="External"/><Relationship Id="rId5" Type="http://schemas.openxmlformats.org/officeDocument/2006/relationships/hyperlink" Target="http://www.zobaczznikam.pl" TargetMode="External"/><Relationship Id="rId4" Type="http://schemas.openxmlformats.org/officeDocument/2006/relationships/hyperlink" Target="http://www.depresj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657F69E0-C4B0-4BEC-A689-4F8D877F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93C9F53-01BD-463C-8633-BCD2152DAC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416" r="-1" b="1055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pl-PL" sz="10800"/>
              <a:t>DEPRESJA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pl-PL" sz="3200"/>
              <a:t>Podstawowe informacje dla rodziców, opiekunów i nauczycieli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="" xmlns:a16="http://schemas.microsoft.com/office/drawing/2014/main" id="{9F6380B4-6A1C-481E-8408-B4E6C75B9B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470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BA49D3-56FB-4FCD-8D17-1015036B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27300" cy="699263"/>
          </a:xfrm>
        </p:spPr>
        <p:txBody>
          <a:bodyPr>
            <a:noAutofit/>
          </a:bodyPr>
          <a:lstStyle/>
          <a:p>
            <a:r>
              <a:rPr lang="en-US" sz="3600" dirty="0"/>
              <a:t>Polecana </a:t>
            </a:r>
            <a:r>
              <a:rPr lang="pl-PL" sz="3600" dirty="0" smtClean="0"/>
              <a:t>literatura, strony internetowe, poradniki</a:t>
            </a:r>
            <a:endParaRPr lang="pl-P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07F154-5B4D-435B-9784-B1846C920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latin typeface="Times New Roman"/>
                <a:ea typeface="+mn-lt"/>
                <a:cs typeface="+mn-lt"/>
                <a:hlinkClick r:id="rId2"/>
              </a:rPr>
              <a:t>Zdrowie psychiczne dzieci i młodzieży – poradniki dla nauczycieli i rodziców – Ośrodek Rozwoju Edukacji (ore.edu.pl)</a:t>
            </a:r>
            <a:endParaRPr lang="en-US" dirty="0">
              <a:latin typeface="Times New Roman"/>
              <a:ea typeface="+mn-lt"/>
              <a:cs typeface="+mn-lt"/>
            </a:endParaRPr>
          </a:p>
          <a:p>
            <a:r>
              <a:rPr lang="en-US" dirty="0">
                <a:latin typeface="Times New Roman"/>
                <a:cs typeface="Times New Roman"/>
                <a:hlinkClick r:id="rId3"/>
              </a:rPr>
              <a:t>www.forumprzeciwdepresji.pl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  <a:hlinkClick r:id="rId4"/>
              </a:rPr>
              <a:t>www.depresja.org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  <a:hlinkClick r:id="rId5"/>
              </a:rPr>
              <a:t>www.zobaczznikam.pl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  <a:hlinkClick r:id="rId6"/>
              </a:rPr>
              <a:t>www.twarzedepresji.pl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ea typeface="+mn-lt"/>
              <a:cs typeface="Times New Roman"/>
            </a:endParaRPr>
          </a:p>
          <a:p>
            <a:r>
              <a:rPr lang="pl-PL" dirty="0" smtClean="0">
                <a:latin typeface="Times New Roman"/>
                <a:ea typeface="+mn-lt"/>
                <a:cs typeface="+mn-lt"/>
              </a:rPr>
              <a:t>Ambroziak, K., Kołakowski, A., Siwek, K. (2018). Depresja nastolatków. GWP, Sopot.</a:t>
            </a:r>
            <a:endParaRPr lang="pl-PL" dirty="0" smtClean="0">
              <a:latin typeface="Times New Roman"/>
              <a:cs typeface="Times New Roman"/>
            </a:endParaRPr>
          </a:p>
          <a:p>
            <a:r>
              <a:rPr lang="pl-PL" dirty="0" smtClean="0">
                <a:latin typeface="Times New Roman"/>
                <a:ea typeface="+mn-lt"/>
                <a:cs typeface="+mn-lt"/>
              </a:rPr>
              <a:t>Ambroziak, K., Kołakowski, A., Siwek, K. (2018). Nastolatek a depresja. GWP, Sopot.</a:t>
            </a:r>
            <a:endParaRPr lang="pl-PL" dirty="0" smtClean="0">
              <a:latin typeface="Times New Roman"/>
              <a:cs typeface="Times New Roman"/>
            </a:endParaRPr>
          </a:p>
          <a:p>
            <a:r>
              <a:rPr lang="pl-PL" dirty="0" smtClean="0">
                <a:latin typeface="Times New Roman"/>
                <a:ea typeface="+mn-lt"/>
                <a:cs typeface="+mn-lt"/>
              </a:rPr>
              <a:t>Chatizow, A. (2018).Depresja i samobójstwa dzieci i młodzieży. Difin, Warszawa</a:t>
            </a:r>
          </a:p>
          <a:p>
            <a:r>
              <a:rPr lang="pl-PL" dirty="0" smtClean="0">
                <a:latin typeface="Times New Roman"/>
                <a:ea typeface="+mn-lt"/>
                <a:cs typeface="+mn-lt"/>
              </a:rPr>
              <a:t>Parkinson, M, Reynolds, S. (2018). Depresja u nastolatka. Dom Wydawniczy REBIS, Poznań</a:t>
            </a:r>
            <a:endParaRPr lang="pl-PL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658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257FF-E45A-4D47-891E-5C45A983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7291341" cy="1654129"/>
          </a:xfrm>
        </p:spPr>
        <p:txBody>
          <a:bodyPr anchor="b">
            <a:normAutofit/>
          </a:bodyPr>
          <a:lstStyle/>
          <a:p>
            <a:r>
              <a:rPr lang="en-US" sz="6100"/>
              <a:t>CZYM JEST DEPRESJA?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E5E518"/>
          </a:solidFill>
          <a:ln w="38100" cap="rnd">
            <a:solidFill>
              <a:srgbClr val="E5E51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7920CC-D1AB-4A97-B12E-F806E9E9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985639"/>
            <a:ext cx="7082821" cy="420792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Zaburzenia depresyjne należą do grupy zaburzeń psychicznych.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Na depresję choruje 350 mln ludzi na świecie, w Polsce jest to ok. 1,5 mln osób.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Dwukrotnie częściej diagnozowana jest u kobiet niż u mężczyzn.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Depresja to poważna choroba, nie zaś "wymysł", "fanaberia". Może dotknąć każdego bez względu na wiek, płeć, status społeczny czy ekonomiczny.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Z depresją wiąże się zwiększone ryzyko podejmowania prób samobójczych i dokonania samobójstwa. Aż 40-80% chorych na depresję ma myśli samobójcze, 20-60% podejmuje próby samobójcze, aż 15% chorych odbiera sobie życie.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Picture 4" descr="Daisy on wood with sunlight">
            <a:extLst>
              <a:ext uri="{FF2B5EF4-FFF2-40B4-BE49-F238E27FC236}">
                <a16:creationId xmlns="" xmlns:a16="http://schemas.microsoft.com/office/drawing/2014/main" id="{DF6F2B18-DFA6-4AF1-84CF-364ABC264D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49" r="-3" b="-3"/>
          <a:stretch/>
        </p:blipFill>
        <p:spPr>
          <a:xfrm>
            <a:off x="7931728" y="1419626"/>
            <a:ext cx="4258749" cy="4237963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90814-A91A-4FC5-BA6D-2EEC9E19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Główne objawy depresji (tzw. osiowe):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4B5E30-4625-4C2A-9978-DA4327CCD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412"/>
            <a:ext cx="10515600" cy="467993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pl-PL" sz="3600" dirty="0" smtClean="0">
              <a:latin typeface="Times New Roman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3200" dirty="0" smtClean="0">
                <a:latin typeface="Times New Roman"/>
                <a:ea typeface="+mn-lt"/>
                <a:cs typeface="+mn-lt"/>
              </a:rPr>
              <a:t>- utrzymujący się spadek nastroju, </a:t>
            </a:r>
            <a:endParaRPr lang="pl-PL" sz="3200" dirty="0" smtClean="0">
              <a:latin typeface="The Hand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3200" dirty="0" smtClean="0">
                <a:latin typeface="Times New Roman"/>
                <a:ea typeface="+mn-lt"/>
                <a:cs typeface="+mn-lt"/>
              </a:rPr>
              <a:t>- brak odczuwania przyjemności (anhedonia), </a:t>
            </a:r>
            <a:endParaRPr lang="pl-PL" sz="3200" dirty="0" smtClean="0">
              <a:latin typeface="The Hand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3200" dirty="0" smtClean="0">
                <a:latin typeface="Times New Roman"/>
                <a:ea typeface="+mn-lt"/>
                <a:cs typeface="+mn-lt"/>
              </a:rPr>
              <a:t>- brak siły, aby wykonywać najprostsze czynności (obniżenie napędu)</a:t>
            </a:r>
            <a:r>
              <a:rPr lang="pl-PL" sz="3200" dirty="0" smtClean="0">
                <a:ea typeface="+mn-lt"/>
                <a:cs typeface="+mn-lt"/>
              </a:rPr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>
                <a:latin typeface="Times New Roman"/>
                <a:cs typeface="Times New Roman"/>
              </a:rPr>
              <a:t>UWAGA!!!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/>
                <a:cs typeface="Times New Roman"/>
              </a:rPr>
              <a:t>U młodzieży często występuje nastrój dysforyczny, zwany "gniewliwym" (dominuje przygnębienie, poczucie winy, rozżalenie, zniechęcenie, poczucie porażki, wewnętrzny niepokój, drażliwość, niestabilność emocjonalna i gwałtowność zachowań, występują zachowania destrukcyjne). 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/>
                <a:cs typeface="Times New Roman"/>
              </a:rPr>
              <a:t>Przez objawy dysforyczne młodzieńcza depresja bywa mylona z nastoletnim buntem i krnąbrnością.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133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B88E6D-2E64-44C8-AC2D-F0BC9972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Pozostałe objawy depresji: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EA4E45-86C3-4590-B221-FB10A134F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248"/>
            <a:ext cx="10515600" cy="497220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latin typeface="Times New Roman"/>
                <a:cs typeface="Times New Roman"/>
              </a:rPr>
              <a:t>-</a:t>
            </a:r>
            <a:r>
              <a:rPr lang="pl-PL" dirty="0" smtClean="0">
                <a:latin typeface="Times New Roman"/>
                <a:cs typeface="Times New Roman"/>
              </a:rPr>
              <a:t> niska samoocena i poczucie winy</a:t>
            </a:r>
            <a:endParaRPr lang="pl-PL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kłopoty ze snem (od bezsenności po nadmierną senność)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wahania wagi i apetytu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spowolnienie psychoruchowe 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męczliwość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negatywny obraz siebie, świata i przyszłości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myśli rezygnacyjne i samobójcze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osłabienie koncentracji uwagi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utrata zainteresowań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niepokój, lęk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dolegliwości bólowe (głowy, brzucha, w klatce piersiowej, nerwobóle)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niekiedy może występować pobudzenie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samookaleczenia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16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B02DAD-D57A-4A40-8919-2DA17261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LECZENIE DEPRESJI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ACA905-BEEF-4690-9F19-7CBA8626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Depresja jak każda choroba powinna być leczona. Terapię prowadzi najczęściej lekarz psychiatra, niekiedy lekarz POZ.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Najczęstszą formą terapii jest psychoterapia oraz farmakoterapia. Warto pamiętać, że leczenie depresji jest procesem długotrwałym, wymagającym ścisłego współdziałania pacjenta i Jego otoczenia z lekarzem prowadzącym, przestrzegania zaleceń. W skrajnych przypadkach, przy nasileniu myśli samobójczych konieczna może okazać się hospitalizacja.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3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DEB5E0-C573-40FC-9B30-31A37F41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Czynniki</a:t>
            </a:r>
            <a:r>
              <a:rPr lang="pl-PL" dirty="0" smtClean="0"/>
              <a:t> ryzyka depresji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6C46F-51EF-47E7-9BF5-0B3B2FA6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82606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Nie ma jednej, głównej przyczyny wystąpienia u danej osoby depresji. Ryzyko zapadnięcia na tę chorobę może być kompilacją czynników genetycznych, fizycznych, psychicznych, środowiskowych.</a:t>
            </a:r>
          </a:p>
          <a:p>
            <a:r>
              <a:rPr lang="pl-PL" dirty="0" smtClean="0">
                <a:latin typeface="Times New Roman"/>
                <a:cs typeface="Times New Roman"/>
              </a:rPr>
              <a:t>Wśród czynników predysponujących do rozwoju depresji są m.in.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biochemia mózgu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występowanie depresji w rodzinie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stresujące, traumatyczne wydarzenia (np. doświadczanie przemocy w rodzinie, śmierć bliskiej osoby)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zmiany hormonalne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występowanie innych chorób (np. przewlekłych, nieuleczalnych)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nadużywanie substancji psychoaktywnych, leków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006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F9826F-B567-45DD-9202-125003A0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chroniące dzieci i młodzież przed ryzykiem wystąpienia depresji: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36A37A-B2CC-41D3-8241-8CFE5DE7D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818312" cy="45755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więź i wsparcie ze strony co najmniej jednego z rodziców/opiekunów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dobre relacje ze środowiskiem rówieśniczym 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wysoka samoocena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posiadanie celów życiowych, marzeń, planów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rozwijanie pasji i zainteresowań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zaangażowanie społeczne i/lub religijne</a:t>
            </a:r>
          </a:p>
          <a:p>
            <a:pPr marL="0" indent="0">
              <a:buNone/>
            </a:pPr>
            <a:r>
              <a:rPr lang="pl-PL" dirty="0" smtClean="0">
                <a:latin typeface="Times New Roman"/>
                <a:cs typeface="Times New Roman"/>
              </a:rPr>
              <a:t>- dbałość o dobrostan psychofizyczny (m.in.  relaks, aktywność fizyczna, właściwe odżywianie, odpowiednia ilość snu)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16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AB31D7-36D9-4467-B0E9-05306613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Pytania </a:t>
            </a:r>
            <a:r>
              <a:rPr lang="pl-PL" sz="3200" dirty="0" smtClean="0"/>
              <a:t>pomocne w ocenie stanu dziecka pod kątem ryzyka wystąpienia depresji</a:t>
            </a:r>
            <a:endParaRPr lang="pl-PL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4F4214-FD29-4ABA-9550-1F0B3D5B49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1. Czy zauważyłam (zauważyłem) u dziecka przewlekłe zmiany nastroju – dziecko jest ponure, przygnębione, drażliwe, smutne, marudne? 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2. Czy obserwuję takie zmiany przynajmniej od kilku tygodni, przez większą część każdego dnia (choć mogą być momenty, kiedy dziecko czuje się lepiej)?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3. Czy dziecko straciło radość życia? Jest takie dzień po dniu, tydzień po tygodniu? 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4. Czy powyższe zmiany nastroju sprawiły, że dziecko funkcjonuje znacznie gorzej niż dotychczas? 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5. Czy dziecko straciło zainteresowanie rzeczami, które wcześniej sprawiały mu/jej przyjemność? 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6. Czy spędza mniej czasu, zajmując się swoim hobby? </a:t>
            </a:r>
            <a:endParaRPr lang="pl-PL" sz="14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1400" dirty="0" smtClean="0">
                <a:latin typeface="Times New Roman"/>
                <a:ea typeface="+mn-lt"/>
                <a:cs typeface="+mn-lt"/>
              </a:rPr>
              <a:t>7. Czy dziecko zaczęło ograniczać spotkania z przyjaciółmi, rzadziej spotykać się ze znajomymi? </a:t>
            </a:r>
            <a:endParaRPr lang="pl-PL" sz="1400" dirty="0">
              <a:latin typeface="Times New Roman"/>
              <a:ea typeface="+mn-lt"/>
              <a:cs typeface="Times New Roman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8. Czy pojawiły się problemy z nauką, nagle pogorszyły się oceny? 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9. Czy dziecko mówi, że ma kłopoty z koncentracją, nie ma sił, trudno jest mu się zmobilizować? 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10. Czy podaje „dobre” powody („Nie pójdę dziś do szkoły, by lepiej napisać to wypracowanie / nauczyć się do klasówki”), aby nie wychodzić z domu? 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11. Czy ma problemy ze snem (zarówno trudności z zasypianiem, jak i nadmierna senność) i/lub wahania apetytu? 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12, Czy dziecko mówi, że nie ma energii do działania, mniej dba o sobie, ma podkrążone oczy? 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13. Czy dziecko gorzej mówi o sobie, widzi innych jako lepszych od siebie, obwinia się nadmierne, mówi, że życie nie ma sensu albo że nie ma po co żyć? </a:t>
            </a:r>
            <a:endParaRPr lang="pl-PL" sz="3500" dirty="0" smtClean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pl-PL" sz="3500" dirty="0" smtClean="0">
                <a:latin typeface="Times New Roman"/>
                <a:ea typeface="+mn-lt"/>
                <a:cs typeface="+mn-lt"/>
              </a:rPr>
              <a:t>14. Czy może zaczęłam (zacząłem) myśleć, że moja podopieczna jest leniwa (leniwy), zdemoralizowana (zdemoralizowany), ma zaburzenia za chowania, bo jej (jego) zachowanie nagle się zmieniło?</a:t>
            </a:r>
            <a:endParaRPr lang="pl-PL" sz="3500" dirty="0" smtClean="0">
              <a:latin typeface="Times New Roman"/>
              <a:cs typeface="Times New Roman"/>
            </a:endParaRPr>
          </a:p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865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75D83-9AB9-4E66-AB4F-749469F6C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Nasze dzieci i młodzież w pandemii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A0EB5B-795C-4DC5-9642-6D868C69B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302"/>
            <a:ext cx="10515600" cy="512878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/>
                <a:cs typeface="Times New Roman"/>
              </a:rPr>
              <a:t>    </a:t>
            </a:r>
            <a:endParaRPr lang="pl-PL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/>
                <a:cs typeface="Times New Roman"/>
              </a:rPr>
              <a:t>	 Już niemal od roku z większym bądź mniejszym natężeniem dotykają nas konsekwencje pandemii Covid-19. Kolejne miesiące dzieci i młodzież spędzają przed ekranami komputerów ucząc się zdalnie. Odseparowane fizycznie od rówieśników, przyjaciół, znajomych, obwarowane zakazami i obostrzeniami coraz częściej popadają w stan apatii, zniechęcenia. Swoje potrzeby emocjonalne i społeczne zaspokajają w przestrzeni wirtualnej. Wszystko to sprawia, iż są coraz bardziej narażone na wystąpienie zaburzeń psychicznych, wzrasta ryzyko uzależnień oraz osłabia się ich zdrowie fizyczne.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>
                <a:latin typeface="Times New Roman"/>
                <a:cs typeface="Times New Roman"/>
              </a:rPr>
              <a:t>	Warto każdego dnia znaleźć czas na aktywności z naszymi dziećmi. Wspólne spacery, ćwiczenia fizyczne, razem spożywane posiłki, gry i zabawy to doskonała przestrzeń do rozmów i pogłębiania więzi. Tylko oferując dziecku czas i uwagę mamy szansę dostrzec zmiany w jego zachowaniu, sposobie myślenia, a tym samym zwiększamy szansę na przeciwdziałanie niekorzystnym zjawiskom i zaburzeniom. Pamiętajmy, że tak jak w przypadku innych chorób, w depresji także lepiej zapobiegać niż leczyć. 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Nowak, SP 314 w Warszawie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08282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TC104033937[[fn=Para]]</Template>
  <TotalTime>9</TotalTime>
  <Words>571</Words>
  <Application>Microsoft Office PowerPoint</Application>
  <PresentationFormat>Niestandardowy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SketchyVTI</vt:lpstr>
      <vt:lpstr>DEPRESJA</vt:lpstr>
      <vt:lpstr>CZYM JEST DEPRESJA?</vt:lpstr>
      <vt:lpstr>Główne objawy depresji (tzw. osiowe):</vt:lpstr>
      <vt:lpstr>Pozostałe objawy depresji:</vt:lpstr>
      <vt:lpstr>LECZENIE DEPRESJI</vt:lpstr>
      <vt:lpstr>Czynniki ryzyka depresji</vt:lpstr>
      <vt:lpstr>Czynniki chroniące dzieci i młodzież przed ryzykiem wystąpienia depresji:</vt:lpstr>
      <vt:lpstr>Pytania pomocne w ocenie stanu dziecka pod kątem ryzyka wystąpienia depresji</vt:lpstr>
      <vt:lpstr>Nasze dzieci i młodzież w pandemii</vt:lpstr>
      <vt:lpstr>Polecana literatura, strony internetowe, poradniki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</dc:creator>
  <cp:lastModifiedBy>Kamil</cp:lastModifiedBy>
  <cp:revision>629</cp:revision>
  <dcterms:created xsi:type="dcterms:W3CDTF">2021-02-06T21:05:19Z</dcterms:created>
  <dcterms:modified xsi:type="dcterms:W3CDTF">2021-02-23T09:40:22Z</dcterms:modified>
</cp:coreProperties>
</file>