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4" r:id="rId5"/>
    <p:sldId id="266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3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0295-D9A3-49F2-8FAE-F4BE34F00187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BEE0-61FB-46BF-A7E2-74B82EA8AD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1746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0295-D9A3-49F2-8FAE-F4BE34F00187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BEE0-61FB-46BF-A7E2-74B82EA8AD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977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0295-D9A3-49F2-8FAE-F4BE34F00187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BEE0-61FB-46BF-A7E2-74B82EA8AD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9597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0295-D9A3-49F2-8FAE-F4BE34F00187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BEE0-61FB-46BF-A7E2-74B82EA8AD79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7452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0295-D9A3-49F2-8FAE-F4BE34F00187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BEE0-61FB-46BF-A7E2-74B82EA8AD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7018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0295-D9A3-49F2-8FAE-F4BE34F00187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BEE0-61FB-46BF-A7E2-74B82EA8AD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4843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0295-D9A3-49F2-8FAE-F4BE34F00187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BEE0-61FB-46BF-A7E2-74B82EA8AD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8054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0295-D9A3-49F2-8FAE-F4BE34F00187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BEE0-61FB-46BF-A7E2-74B82EA8AD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5131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0295-D9A3-49F2-8FAE-F4BE34F00187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BEE0-61FB-46BF-A7E2-74B82EA8AD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609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0295-D9A3-49F2-8FAE-F4BE34F00187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BEE0-61FB-46BF-A7E2-74B82EA8AD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8159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0295-D9A3-49F2-8FAE-F4BE34F00187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BEE0-61FB-46BF-A7E2-74B82EA8AD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4395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0295-D9A3-49F2-8FAE-F4BE34F00187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BEE0-61FB-46BF-A7E2-74B82EA8AD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7782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0295-D9A3-49F2-8FAE-F4BE34F00187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BEE0-61FB-46BF-A7E2-74B82EA8AD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6947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0295-D9A3-49F2-8FAE-F4BE34F00187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BEE0-61FB-46BF-A7E2-74B82EA8AD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759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0295-D9A3-49F2-8FAE-F4BE34F00187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BEE0-61FB-46BF-A7E2-74B82EA8AD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994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0295-D9A3-49F2-8FAE-F4BE34F00187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BEE0-61FB-46BF-A7E2-74B82EA8AD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0970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0295-D9A3-49F2-8FAE-F4BE34F00187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2BEE0-61FB-46BF-A7E2-74B82EA8AD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9781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9520295-D9A3-49F2-8FAE-F4BE34F00187}" type="datetimeFigureOut">
              <a:rPr lang="pl-PL" smtClean="0"/>
              <a:t>08.11.2020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472BEE0-61FB-46BF-A7E2-74B82EA8AD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30222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435" y="0"/>
            <a:ext cx="12227435" cy="6858000"/>
          </a:xfrm>
          <a:prstGeom prst="rect">
            <a:avLst/>
          </a:prstGeom>
        </p:spPr>
      </p:pic>
      <p:pic>
        <p:nvPicPr>
          <p:cNvPr id="4" name="Ogiski Micha - Polonez a-moll poegnanie ojczyzny Polonez Ogiskiego (videoo.info)">
            <a:hlinkClick r:id="" action="ppaction://media"/>
            <a:extLst>
              <a:ext uri="{FF2B5EF4-FFF2-40B4-BE49-F238E27FC236}">
                <a16:creationId xmlns:a16="http://schemas.microsoft.com/office/drawing/2014/main" id="{DC26CBA1-6A21-412D-8AEF-6778533A1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429" y="6046694"/>
            <a:ext cx="680366" cy="68036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BF3620E-267E-4C44-8327-22B9D1DC8F4C}"/>
              </a:ext>
            </a:extLst>
          </p:cNvPr>
          <p:cNvSpPr txBox="1"/>
          <p:nvPr/>
        </p:nvSpPr>
        <p:spPr>
          <a:xfrm>
            <a:off x="1096598" y="6277508"/>
            <a:ext cx="61964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Muzyka: M. Ogiński - Polonez a-moll: Pożegnanie Ojczyzny</a:t>
            </a:r>
          </a:p>
        </p:txBody>
      </p:sp>
    </p:spTree>
    <p:extLst>
      <p:ext uri="{BB962C8B-B14F-4D97-AF65-F5344CB8AC3E}">
        <p14:creationId xmlns:p14="http://schemas.microsoft.com/office/powerpoint/2010/main" val="213680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3683" y="168523"/>
            <a:ext cx="101056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Narodowe Święto Niepodległości 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807572" y="1953334"/>
            <a:ext cx="588564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/>
              <a:t>Narodowe Święto Niepodległości</a:t>
            </a:r>
            <a:r>
              <a:rPr lang="pl-PL" sz="2200" dirty="0"/>
              <a:t> – święto państwowe w Polsce obchodzone corocznie 11 listopada dla upamiętnienia odzyskania niepodległości przez Polskę w 1918, po 123 latach zaborów (1795–1918). Święto zostało ustanowione ustawą z dnia 23 kwietnia 1937, zniesione ustawą Krajowej Rady Narodowej 22 lipca 1945, przywrócono je ustawą w okresie transformacji systemowej w 1989. Jest dniem wolnym od pracy.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998" y="1561047"/>
            <a:ext cx="4456089" cy="4456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2884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850783" y="244698"/>
            <a:ext cx="5911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Niepodległość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828338" y="5447039"/>
            <a:ext cx="11198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Niepodległość</a:t>
            </a:r>
            <a:r>
              <a:rPr lang="pl-PL" sz="2400" dirty="0"/>
              <a:t> – niezależność państwa od formalnego i nieformalnego wpływu innych jednostek politycznych.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515" y="1307552"/>
            <a:ext cx="3374969" cy="3999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5134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721994" y="257578"/>
            <a:ext cx="6671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 rozbiór Polski 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463639" y="1922896"/>
            <a:ext cx="58985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Pierwszego rozbioru polski dokonały Rosja, Prusy i Austria na podstawie podpisanego 5 sierpnia 1772 roku traktatu, w którym nasi zaborcy mieli czelność powoływać się na rzekomy rozkład Polski oraz swe niby historyczne podstawy prawne do zajmowanych terenów. Przyczyną bezpośrednią rozbioru stała się toczona wojna domowa.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273" y="2077425"/>
            <a:ext cx="5196088" cy="3107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84720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25542" y="153797"/>
            <a:ext cx="10859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Polska przed i po I wojnie światowej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60" y="1712265"/>
            <a:ext cx="4795170" cy="4110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509" y="1325765"/>
            <a:ext cx="3957334" cy="4496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3056554" y="6057439"/>
            <a:ext cx="2110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Przed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8488243" y="6071049"/>
            <a:ext cx="1594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Po</a:t>
            </a:r>
          </a:p>
        </p:txBody>
      </p:sp>
    </p:spTree>
    <p:extLst>
      <p:ext uri="{BB962C8B-B14F-4D97-AF65-F5344CB8AC3E}">
        <p14:creationId xmlns:p14="http://schemas.microsoft.com/office/powerpoint/2010/main" val="1232883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148" y="2197437"/>
            <a:ext cx="5634788" cy="2979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2912772" y="218941"/>
            <a:ext cx="7096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Skutki I wojny światowej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861913" y="2197437"/>
            <a:ext cx="52406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1. Rozwój nowych technologii.</a:t>
            </a:r>
          </a:p>
          <a:p>
            <a:r>
              <a:rPr lang="pl-PL" sz="2400" dirty="0"/>
              <a:t>2. Śmierć 8-10 mln ludzi.</a:t>
            </a:r>
          </a:p>
          <a:p>
            <a:r>
              <a:rPr lang="pl-PL" sz="2400" dirty="0"/>
              <a:t>3. Powstanie Ligii Narodów.</a:t>
            </a:r>
          </a:p>
          <a:p>
            <a:r>
              <a:rPr lang="pl-PL" sz="2400" dirty="0"/>
              <a:t>4. Nowy podział terytorialny w     Europie.</a:t>
            </a:r>
          </a:p>
          <a:p>
            <a:r>
              <a:rPr lang="pl-PL" sz="2400" dirty="0"/>
              <a:t>5. Odzyskanie niepodległości przez Polskę.</a:t>
            </a:r>
          </a:p>
        </p:txBody>
      </p:sp>
    </p:spTree>
    <p:extLst>
      <p:ext uri="{BB962C8B-B14F-4D97-AF65-F5344CB8AC3E}">
        <p14:creationId xmlns:p14="http://schemas.microsoft.com/office/powerpoint/2010/main" val="3225825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0677" y="103030"/>
            <a:ext cx="118989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 by było gdybyśmy nie odzyskali niepodległości ?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365160" y="2228045"/>
            <a:ext cx="4417453" cy="2653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-75304" y="5701584"/>
            <a:ext cx="12267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- Prawdopodobnie nie używalibyśmy języka polskiego </a:t>
            </a:r>
          </a:p>
          <a:p>
            <a:pPr algn="ctr"/>
            <a:r>
              <a:rPr lang="pl-PL" sz="2400" dirty="0"/>
              <a:t>- Nie mielibyśmy naszej biało-czerwonej flagi, hymnu czy godła.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996" y="1826313"/>
            <a:ext cx="6421233" cy="3614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6078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059" y="1042156"/>
            <a:ext cx="3897309" cy="5595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933" y="1042156"/>
            <a:ext cx="3570855" cy="5658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0" y="18071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Patrioci o Polsce </a:t>
            </a:r>
          </a:p>
        </p:txBody>
      </p:sp>
    </p:spTree>
    <p:extLst>
      <p:ext uri="{BB962C8B-B14F-4D97-AF65-F5344CB8AC3E}">
        <p14:creationId xmlns:p14="http://schemas.microsoft.com/office/powerpoint/2010/main" val="2452606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653048" y="2318197"/>
            <a:ext cx="68773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DZIĘKUJEMY ZA UWAGĘ !!!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59C6E61-C045-4A32-BEAA-D364E0CDD462}"/>
              </a:ext>
            </a:extLst>
          </p:cNvPr>
          <p:cNvSpPr txBox="1"/>
          <p:nvPr/>
        </p:nvSpPr>
        <p:spPr>
          <a:xfrm>
            <a:off x="6788076" y="6024282"/>
            <a:ext cx="4947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Wiktoria D., Aleksandra Ł., Monika H. - Klasa 8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830303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emny błękit">
  <a:themeElements>
    <a:clrScheme name="Średni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iemny błękit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emny błękit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TM04033929[[fn=Łupek]]</Template>
  <TotalTime>110</TotalTime>
  <Words>234</Words>
  <Application>Microsoft Office PowerPoint</Application>
  <PresentationFormat>Panoramiczny</PresentationFormat>
  <Paragraphs>28</Paragraphs>
  <Slides>9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2" baseType="lpstr">
      <vt:lpstr>Calisto MT</vt:lpstr>
      <vt:lpstr>Wingdings 2</vt:lpstr>
      <vt:lpstr>Ciemny błękit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 Listopada</dc:title>
  <dc:creator>Konto Microsoft</dc:creator>
  <cp:lastModifiedBy>SP</cp:lastModifiedBy>
  <cp:revision>15</cp:revision>
  <dcterms:created xsi:type="dcterms:W3CDTF">2020-11-03T16:13:48Z</dcterms:created>
  <dcterms:modified xsi:type="dcterms:W3CDTF">2020-11-08T22:16:29Z</dcterms:modified>
</cp:coreProperties>
</file>