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DA7BAC-E399-487C-AC8F-CC677ED7837D}" type="datetimeFigureOut">
              <a:rPr lang="pl-PL" smtClean="0"/>
              <a:pPr/>
              <a:t>2020-06-08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B254BE-BD83-4308-959C-CE69374DF64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67600" cy="1143000"/>
          </a:xfrm>
        </p:spPr>
        <p:txBody>
          <a:bodyPr>
            <a:normAutofit/>
          </a:bodyPr>
          <a:lstStyle/>
          <a:p>
            <a:r>
              <a:rPr lang="pl-PL" b="1" i="1" dirty="0" smtClean="0"/>
              <a:t>Bariery porozumienia  z dzieckiem- jak ich unikać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Brak umiejętności słuchania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2060"/>
                </a:solidFill>
              </a:rPr>
              <a:t>Rozmawiaj z dzieckiem, tak aby miało poczucie, że jesteś zainteresowany tym o czym mówi.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2060"/>
                </a:solidFill>
              </a:rPr>
              <a:t>Ważny jest kontakt wzrokowy i inne oznaki potwierdzające, że słuchasz je z uwagą</a:t>
            </a:r>
            <a:r>
              <a:rPr lang="pl-PL" dirty="0" smtClean="0"/>
              <a:t>. 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Bariery porozumienia  z dzieckiem- jak ich unikać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 algn="ctr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Przerywanie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Staraj się wysłuchać dziecko do końca. Daj mu szansę wypowiedzieć się, zanim cokolwiek powiesz. Nie zakładaj, że wiesz co chce ci powiedzieć. Przerywanie może spowodować niechęć dziecka do dalszej rozmowy 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Bariery porozumienia  z dzieckiem- jak ich unikać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Brak skupienia uwagi na rozmówcy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Poświęć czas wyłącznie na rozmowę z dzieckiem. Wykonywanie w tym samym czasie innych czynności może być odczytane przez dziecko jako brak zainteresowania dla niego i umniejszanie wagi problemu.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Bariery porozumienia  z dzieckiem- jak ich unikać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„</a:t>
            </a:r>
            <a:r>
              <a:rPr lang="pl-PL" b="1" dirty="0" smtClean="0">
                <a:solidFill>
                  <a:srgbClr val="FF0000"/>
                </a:solidFill>
              </a:rPr>
              <a:t>Prawienie kazań”, moralizowanie , „zrzędzenie i gderanie</a:t>
            </a:r>
            <a:r>
              <a:rPr lang="pl-PL" dirty="0" smtClean="0"/>
              <a:t>”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b="1" dirty="0" smtClean="0">
                <a:solidFill>
                  <a:srgbClr val="002060"/>
                </a:solidFill>
              </a:rPr>
              <a:t>To zwykle „grzechy główne” rodziców. Staraj się je przezwyciężać, bo to mało skuteczne sposoby, a dzieci szybko zaczynają przez to ignorować rodziców. Jeżeli przyłapiesz się na tym- zmień taktykę</a:t>
            </a:r>
            <a:r>
              <a:rPr lang="pl-PL" dirty="0" smtClean="0">
                <a:solidFill>
                  <a:srgbClr val="002060"/>
                </a:solidFill>
              </a:rPr>
              <a:t>.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Bariery porozumienia  z dzieckiem- jak ich unikać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Krytykowanie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2060"/>
                </a:solidFill>
              </a:rPr>
              <a:t>Staraj się nie krytykować nadmiernie, a jeżeli to konieczne, krytykuj konkretne zachowanie, a nie dziecko. Nie porównuj go też z innymi podając ich za dobry przykład. Staraj się zachować  obiektywizm w wydawaniu ocen.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Bariery porozumienia  z dzieckiem- jak ich unikać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 </a:t>
            </a:r>
          </a:p>
          <a:p>
            <a:pPr algn="ctr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Podnoszenie głosu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solidFill>
                  <a:srgbClr val="002060"/>
                </a:solidFill>
              </a:rPr>
              <a:t>Chociaż dzieci mają dużą zdolność wyprowadzania rodziców z równowagi, pamiętaj, że krzykiem niewiele można osiągnąć, a do tego często wykrzykujemy słowa, których potem żałujemy.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Bariery porozumienia  z dzieckiem- jak ich unikać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Rodzic ma zawsze rację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2060"/>
                </a:solidFill>
              </a:rPr>
              <a:t>Nie wykorzystuj przewagi, że jesteś rodzicem i nie używaj argumentu, że posłuszeństwo dziecka należy się rodzicom z „urzędu”.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Bariery porozumienia  z dzieckiem- jak ich unikać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b="1" dirty="0" smtClean="0">
              <a:solidFill>
                <a:srgbClr val="FF0000"/>
              </a:solidFill>
            </a:endParaRPr>
          </a:p>
          <a:p>
            <a:endParaRPr lang="pl-PL" b="1" dirty="0" smtClean="0">
              <a:solidFill>
                <a:srgbClr val="FF0000"/>
              </a:solidFill>
            </a:endParaRPr>
          </a:p>
          <a:p>
            <a:endParaRPr lang="pl-PL" b="1" dirty="0" smtClean="0">
              <a:solidFill>
                <a:srgbClr val="FF0000"/>
              </a:solidFill>
            </a:endParaRPr>
          </a:p>
          <a:p>
            <a:endParaRPr lang="pl-P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Bagatelizowanie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002060"/>
                </a:solidFill>
              </a:rPr>
              <a:t>Chociaż niektóre problemy twojego dziecka mogą ci się wydać błahe lub wyolbrzymione, staraj się przywiązywać wagę do wszystkiego co go martwi.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/>
              <a:t>Bariery porozumienia  z dzieckiem- jak ich unikać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Brak  warunków sprzyjających rozmowie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Trudno zachować intymność rozmowy, jeżeli coś rozprasza uwagę. Wyłącz telewizor czy radio, staraj  się stworzyć warunki, by nikt wam nie przeszkadzał</a:t>
            </a:r>
            <a:r>
              <a:rPr lang="pl-PL" dirty="0" smtClean="0">
                <a:solidFill>
                  <a:srgbClr val="002060"/>
                </a:solidFill>
              </a:rPr>
              <a:t>.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376</Words>
  <Application>Microsoft Office PowerPoint</Application>
  <PresentationFormat>Pokaz na ekranie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Wykusz</vt:lpstr>
      <vt:lpstr>Bariery porozumienia  z dzieckiem- jak ich unikać</vt:lpstr>
      <vt:lpstr>Bariery porozumienia  z dzieckiem- jak ich unikać</vt:lpstr>
      <vt:lpstr>Bariery porozumienia  z dzieckiem- jak ich unikać</vt:lpstr>
      <vt:lpstr>Bariery porozumienia  z dzieckiem- jak ich unikać</vt:lpstr>
      <vt:lpstr>Bariery porozumienia  z dzieckiem- jak ich unikać</vt:lpstr>
      <vt:lpstr>Bariery porozumienia  z dzieckiem- jak ich unikać</vt:lpstr>
      <vt:lpstr>Bariery porozumienia  z dzieckiem- jak ich unikać</vt:lpstr>
      <vt:lpstr>Bariery porozumienia  z dzieckiem- jak ich unikać</vt:lpstr>
      <vt:lpstr>Bariery porozumienia  z dzieckiem- jak ich unikać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Bariery</dc:title>
  <dc:creator>bogunia</dc:creator>
  <cp:lastModifiedBy>bogunia</cp:lastModifiedBy>
  <cp:revision>14</cp:revision>
  <dcterms:created xsi:type="dcterms:W3CDTF">2020-06-08T07:10:31Z</dcterms:created>
  <dcterms:modified xsi:type="dcterms:W3CDTF">2020-06-08T09:46:18Z</dcterms:modified>
</cp:coreProperties>
</file>