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Relationship Id="rId4" Type="http://schemas.openxmlformats.org/officeDocument/2006/relationships/custom-properties" Target="docProps/custom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4"/>
  </p:sldMasterIdLst>
  <p:notesMasterIdLst>
    <p:notesMasterId r:id="rId16"/>
  </p:notesMasterIdLst>
  <p:handoutMasterIdLst>
    <p:handoutMasterId r:id="rId17"/>
  </p:handoutMasterIdLst>
  <p:sldIdLst>
    <p:sldId id="259" r:id="rId5"/>
    <p:sldId id="260" r:id="rId6"/>
    <p:sldId id="266" r:id="rId7"/>
    <p:sldId id="265" r:id="rId8"/>
    <p:sldId id="264" r:id="rId9"/>
    <p:sldId id="262" r:id="rId10"/>
    <p:sldId id="263" r:id="rId11"/>
    <p:sldId id="267" r:id="rId12"/>
    <p:sldId id="268" r:id="rId13"/>
    <p:sldId id="269" r:id="rId14"/>
    <p:sldId id="270" r:id="rId15"/>
  </p:sldIdLst>
  <p:sldSz cx="12188825" cy="6858000"/>
  <p:notesSz cx="6858000" cy="9144000"/>
  <p:defaultTextStyle>
    <a:defPPr rtl="0"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321">
          <p15:clr>
            <a:srgbClr val="A4A3A4"/>
          </p15:clr>
        </p15:guide>
        <p15:guide id="5" pos="3839">
          <p15:clr>
            <a:srgbClr val="A4A3A4"/>
          </p15:clr>
        </p15:guide>
        <p15:guide id="6" pos="1007">
          <p15:clr>
            <a:srgbClr val="A4A3A4"/>
          </p15:clr>
        </p15:guide>
        <p15:guide id="7" pos="717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howGuides="1">
      <p:cViewPr varScale="1">
        <p:scale>
          <a:sx n="104" d="100"/>
          <a:sy n="104" d="100"/>
        </p:scale>
        <p:origin x="-72" y="102"/>
      </p:cViewPr>
      <p:guideLst>
        <p:guide orient="horz" pos="2160"/>
        <p:guide orient="horz" pos="1008"/>
        <p:guide orient="horz" pos="3888"/>
        <p:guide orient="horz" pos="321"/>
        <p:guide pos="3839"/>
        <p:guide pos="1007"/>
        <p:guide pos="7173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87" d="100"/>
          <a:sy n="87" d="100"/>
        </p:scale>
        <p:origin x="2082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 /><Relationship Id="rId13" Type="http://schemas.openxmlformats.org/officeDocument/2006/relationships/slide" Target="slides/slide9.xml" /><Relationship Id="rId18" Type="http://schemas.openxmlformats.org/officeDocument/2006/relationships/presProps" Target="presProps.xml" /><Relationship Id="rId3" Type="http://schemas.openxmlformats.org/officeDocument/2006/relationships/customXml" Target="../customXml/item3.xml" /><Relationship Id="rId21" Type="http://schemas.openxmlformats.org/officeDocument/2006/relationships/tableStyles" Target="tableStyles.xml" /><Relationship Id="rId7" Type="http://schemas.openxmlformats.org/officeDocument/2006/relationships/slide" Target="slides/slide3.xml" /><Relationship Id="rId12" Type="http://schemas.openxmlformats.org/officeDocument/2006/relationships/slide" Target="slides/slide8.xml" /><Relationship Id="rId17" Type="http://schemas.openxmlformats.org/officeDocument/2006/relationships/handoutMaster" Target="handoutMasters/handoutMaster1.xml" /><Relationship Id="rId2" Type="http://schemas.openxmlformats.org/officeDocument/2006/relationships/customXml" Target="../customXml/item2.xml" /><Relationship Id="rId16" Type="http://schemas.openxmlformats.org/officeDocument/2006/relationships/notesMaster" Target="notesMasters/notesMaster1.xml" /><Relationship Id="rId20" Type="http://schemas.openxmlformats.org/officeDocument/2006/relationships/theme" Target="theme/theme1.xml" /><Relationship Id="rId1" Type="http://schemas.openxmlformats.org/officeDocument/2006/relationships/customXml" Target="../customXml/item1.xml" /><Relationship Id="rId6" Type="http://schemas.openxmlformats.org/officeDocument/2006/relationships/slide" Target="slides/slide2.xml" /><Relationship Id="rId11" Type="http://schemas.openxmlformats.org/officeDocument/2006/relationships/slide" Target="slides/slide7.xml" /><Relationship Id="rId5" Type="http://schemas.openxmlformats.org/officeDocument/2006/relationships/slide" Target="slides/slide1.xml" /><Relationship Id="rId15" Type="http://schemas.openxmlformats.org/officeDocument/2006/relationships/slide" Target="slides/slide11.xml" /><Relationship Id="rId10" Type="http://schemas.openxmlformats.org/officeDocument/2006/relationships/slide" Target="slides/slide6.xml" /><Relationship Id="rId19" Type="http://schemas.openxmlformats.org/officeDocument/2006/relationships/viewProps" Target="viewProps.xml" /><Relationship Id="rId4" Type="http://schemas.openxmlformats.org/officeDocument/2006/relationships/slideMaster" Target="slideMasters/slideMaster1.xml" /><Relationship Id="rId9" Type="http://schemas.openxmlformats.org/officeDocument/2006/relationships/slide" Target="slides/slide5.xml" /><Relationship Id="rId14" Type="http://schemas.openxmlformats.org/officeDocument/2006/relationships/slide" Target="slides/slide10.xml" 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60A2F5F-CC49-4788-AE48-B4C8BE7D21B7}" type="datetime1">
              <a:rPr lang="pl-PL" smtClean="0"/>
              <a:t>21.12.2021</a:t>
            </a:fld>
            <a:endParaRPr lang="pl-PL" dirty="0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 dirty="0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4360E59-1627-4404-ACC5-51C744AB0F27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162254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rtl="0"/>
            <a:endParaRPr lang="pl-PL" noProof="0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rtl="0"/>
            <a:fld id="{53186361-1A77-4C7B-B548-6D09DAAADF49}" type="datetime1">
              <a:rPr lang="pl-PL" noProof="0" smtClean="0"/>
              <a:t>21.12.2021</a:t>
            </a:fld>
            <a:endParaRPr lang="pl-PL" noProof="0" dirty="0"/>
          </a:p>
        </p:txBody>
      </p:sp>
      <p:sp>
        <p:nvSpPr>
          <p:cNvPr id="4" name="Obraz slajdu — symbol zastępczy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l-PL" noProof="0" dirty="0"/>
          </a:p>
        </p:txBody>
      </p:sp>
      <p:sp>
        <p:nvSpPr>
          <p:cNvPr id="5" name="Notatki — symbol zastępcz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l-PL" noProof="0" dirty="0"/>
              <a:t>Kliknij, aby edytować style wzorca tekstu</a:t>
            </a:r>
          </a:p>
          <a:p>
            <a:pPr lvl="1" rtl="0"/>
            <a:r>
              <a:rPr lang="pl-PL" noProof="0" dirty="0"/>
              <a:t>Drugi poziom</a:t>
            </a:r>
          </a:p>
          <a:p>
            <a:pPr lvl="2" rtl="0"/>
            <a:r>
              <a:rPr lang="pl-PL" noProof="0" dirty="0"/>
              <a:t>Trzeci poziom</a:t>
            </a:r>
          </a:p>
          <a:p>
            <a:pPr lvl="3" rtl="0"/>
            <a:r>
              <a:rPr lang="pl-PL" noProof="0" dirty="0"/>
              <a:t>Czwarty poziom</a:t>
            </a:r>
          </a:p>
          <a:p>
            <a:pPr lvl="4" rtl="0"/>
            <a:r>
              <a:rPr lang="pl-PL" noProof="0" dirty="0"/>
              <a:t>Piąty poziom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rtl="0"/>
            <a:endParaRPr lang="pl-PL" noProof="0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rtl="0"/>
            <a:fld id="{841221E5-7225-48EB-A4EE-420E7BFCF705}" type="slidenum">
              <a:rPr lang="pl-PL" noProof="0" smtClean="0"/>
              <a:pPr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155666991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41221E5-7225-48EB-A4EE-420E7BFCF705}" type="slidenum">
              <a:rPr lang="pl-PL" smtClean="0"/>
              <a:pPr/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48074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41221E5-7225-48EB-A4EE-420E7BFCF705}" type="slidenum">
              <a:rPr lang="pl-PL" smtClean="0"/>
              <a:pPr rtl="0"/>
              <a:t>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32497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 /><Relationship Id="rId2" Type="http://schemas.openxmlformats.org/officeDocument/2006/relationships/slideMaster" Target="../slideMasters/slideMaster1.xml" /><Relationship Id="rId1" Type="http://schemas.openxmlformats.org/officeDocument/2006/relationships/audio" Target="../media/audio1.wav" 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 /><Relationship Id="rId1" Type="http://schemas.openxmlformats.org/officeDocument/2006/relationships/audio" Target="../media/audio1.wav" 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 /><Relationship Id="rId1" Type="http://schemas.openxmlformats.org/officeDocument/2006/relationships/audio" Target="../media/audio1.wav" 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 /><Relationship Id="rId1" Type="http://schemas.openxmlformats.org/officeDocument/2006/relationships/audio" Target="../media/audio1.wav" 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 /><Relationship Id="rId1" Type="http://schemas.openxmlformats.org/officeDocument/2006/relationships/audio" Target="../media/audio1.wav" 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 /><Relationship Id="rId1" Type="http://schemas.openxmlformats.org/officeDocument/2006/relationships/audio" Target="../media/audio1.wav" 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 /><Relationship Id="rId1" Type="http://schemas.openxmlformats.org/officeDocument/2006/relationships/audio" Target="../media/audio1.wav" 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 /><Relationship Id="rId1" Type="http://schemas.openxmlformats.org/officeDocument/2006/relationships/audio" Target="../media/audio1.wav" 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 /><Relationship Id="rId1" Type="http://schemas.openxmlformats.org/officeDocument/2006/relationships/audio" Target="../media/audio1.wav" 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 /><Relationship Id="rId2" Type="http://schemas.openxmlformats.org/officeDocument/2006/relationships/slideMaster" Target="../slideMasters/slideMaster1.xml" /><Relationship Id="rId1" Type="http://schemas.openxmlformats.org/officeDocument/2006/relationships/audio" Target="../media/audio1.wav" 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 /><Relationship Id="rId1" Type="http://schemas.openxmlformats.org/officeDocument/2006/relationships/audio" Target="../media/audio1.wav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 bwMode="ltGray"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428669" y="1600200"/>
            <a:ext cx="8329031" cy="2680127"/>
          </a:xfrm>
          <a:noFill/>
          <a:effectLst>
            <a:softEdge rad="31750"/>
          </a:effectLst>
        </p:spPr>
        <p:txBody>
          <a:bodyPr rtlCol="0" anchor="b">
            <a:no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428669" y="4344915"/>
            <a:ext cx="7516442" cy="1116085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pl-PL" noProof="0"/>
              <a:t>Kliknij, aby edytować styl wzorca podtytułu</a:t>
            </a:r>
            <a:endParaRPr lang="pl-PL" noProof="0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>
          <a:xfrm>
            <a:off x="4699025" y="6356351"/>
            <a:ext cx="1218883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ECF8E79C-3ACF-45EF-9DA4-C5474996B9CC}" type="datetime1">
              <a:rPr lang="pl-PL" noProof="0" smtClean="0"/>
              <a:t>21.12.2021</a:t>
            </a:fld>
            <a:endParaRPr lang="pl-PL" noProof="0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>
          <a:xfrm>
            <a:off x="6114708" y="6356351"/>
            <a:ext cx="3974065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>
          <a:xfrm>
            <a:off x="10285571" y="6356351"/>
            <a:ext cx="609441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7DC1BBB0-96F0-4077-A278-0F3FB5C104D3}" type="slidenum">
              <a:rPr lang="pl-PL" noProof="0" smtClean="0"/>
              <a:pPr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1490988264"/>
      </p:ext>
    </p:extLst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6427C79-AC1D-4F16-963F-CC05DD80DF29}" type="datetime1">
              <a:rPr lang="pl-PL" noProof="0" smtClean="0"/>
              <a:t>21.12.2021</a:t>
            </a:fld>
            <a:endParaRPr lang="pl-PL" noProof="0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666161001"/>
      </p:ext>
    </p:extLst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9599612" y="685800"/>
            <a:ext cx="1787526" cy="5486400"/>
          </a:xfrm>
        </p:spPr>
        <p:txBody>
          <a:bodyPr vert="eaVert" rtlCol="0"/>
          <a:lstStyle/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>
          <a:xfrm>
            <a:off x="1598613" y="685800"/>
            <a:ext cx="7848599" cy="5486400"/>
          </a:xfrm>
        </p:spPr>
        <p:txBody>
          <a:bodyPr vert="eaVert" rtlCol="0"/>
          <a:lstStyle/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EB537BC-E44E-4E5F-A05C-5F50EFFF49FD}" type="datetime1">
              <a:rPr lang="pl-PL" noProof="0" smtClean="0"/>
              <a:t>21.12.2021</a:t>
            </a:fld>
            <a:endParaRPr lang="pl-PL" noProof="0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1917294773"/>
      </p:ext>
    </p:extLst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450C92-0D09-42C8-B852-453547488689}" type="datetime1">
              <a:rPr lang="pl-PL" noProof="0" smtClean="0"/>
              <a:t>21.12.2021</a:t>
            </a:fld>
            <a:endParaRPr lang="pl-PL" noProof="0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3135529947"/>
      </p:ext>
    </p:extLst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98613" y="1600201"/>
            <a:ext cx="8283272" cy="2654064"/>
          </a:xfrm>
        </p:spPr>
        <p:txBody>
          <a:bodyPr rtlCol="0" anchor="b">
            <a:normAutofit/>
          </a:bodyPr>
          <a:lstStyle>
            <a:lvl1pPr algn="l">
              <a:defRPr sz="5400" b="0" cap="none" baseline="0"/>
            </a:lvl1pPr>
          </a:lstStyle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598613" y="4259996"/>
            <a:ext cx="7264623" cy="1150203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32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0958CC2F-3441-4508-BEA1-60BF34635B7E}" type="datetime1">
              <a:rPr lang="pl-PL" noProof="0" smtClean="0"/>
              <a:t>21.12.2021</a:t>
            </a:fld>
            <a:endParaRPr lang="pl-PL" noProof="0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7DC1BBB0-96F0-4077-A278-0F3FB5C104D3}" type="slidenum">
              <a:rPr lang="pl-PL" noProof="0" smtClean="0"/>
              <a:pPr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2774911772"/>
      </p:ext>
    </p:extLst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sz="half" idx="1"/>
          </p:nvPr>
        </p:nvSpPr>
        <p:spPr>
          <a:xfrm>
            <a:off x="1593436" y="1600200"/>
            <a:ext cx="4814586" cy="4572000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6561651" y="1600200"/>
            <a:ext cx="4814586" cy="4572000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 baseline="0"/>
            </a:lvl6pPr>
            <a:lvl7pPr>
              <a:defRPr sz="1800" baseline="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30FB2F7-C8EC-4724-8D49-94B3E0698672}" type="datetime1">
              <a:rPr lang="pl-PL" noProof="0" smtClean="0"/>
              <a:t>21.12.2021</a:t>
            </a:fld>
            <a:endParaRPr lang="pl-PL" noProof="0" dirty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3783401604"/>
      </p:ext>
    </p:extLst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93436" y="177800"/>
            <a:ext cx="9782801" cy="1239837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593436" y="1499616"/>
            <a:ext cx="4818888" cy="938784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1593436" y="2465070"/>
            <a:ext cx="4814586" cy="3657493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5" name="Tekst — symbol zastępczy 4"/>
          <p:cNvSpPr>
            <a:spLocks noGrp="1"/>
          </p:cNvSpPr>
          <p:nvPr>
            <p:ph type="body" sz="quarter" idx="3"/>
          </p:nvPr>
        </p:nvSpPr>
        <p:spPr>
          <a:xfrm>
            <a:off x="6609524" y="1499616"/>
            <a:ext cx="4818888" cy="938784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6" name="Zawartość — symbol zastępczy 5"/>
          <p:cNvSpPr>
            <a:spLocks noGrp="1"/>
          </p:cNvSpPr>
          <p:nvPr>
            <p:ph sz="quarter" idx="4"/>
          </p:nvPr>
        </p:nvSpPr>
        <p:spPr>
          <a:xfrm>
            <a:off x="6609524" y="2514600"/>
            <a:ext cx="4818888" cy="3655568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7" name="Data — symbol zastępczy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29CFB88-5F5A-4470-9B9D-A516802D44EB}" type="datetime1">
              <a:rPr lang="pl-PL" noProof="0" smtClean="0"/>
              <a:t>21.12.2021</a:t>
            </a:fld>
            <a:endParaRPr lang="pl-PL" noProof="0" dirty="0"/>
          </a:p>
        </p:txBody>
      </p:sp>
      <p:sp>
        <p:nvSpPr>
          <p:cNvPr id="8" name="Stopka — symbol zastępczy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9" name="Numer slajdu — symbol zastępczy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3545950103"/>
      </p:ext>
    </p:extLst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A73F166-010D-4C18-89A7-21939EE606E5}" type="datetime1">
              <a:rPr lang="pl-PL" noProof="0" smtClean="0"/>
              <a:t>21.12.2021</a:t>
            </a:fld>
            <a:endParaRPr lang="pl-PL" noProof="0" dirty="0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2121679553"/>
      </p:ext>
    </p:extLst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a — symbol zastępczy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3E09FC8-9F73-45F8-A5B0-EC27D9C49779}" type="datetime1">
              <a:rPr lang="pl-PL" noProof="0" smtClean="0"/>
              <a:t>21.12.2021</a:t>
            </a:fld>
            <a:endParaRPr lang="pl-PL" noProof="0" dirty="0"/>
          </a:p>
        </p:txBody>
      </p:sp>
      <p:sp>
        <p:nvSpPr>
          <p:cNvPr id="3" name="Stopka — symbol zastępczy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algn="r">
              <a:defRPr lang="en-US" smtClean="0"/>
            </a:lvl1pPr>
          </a:lstStyle>
          <a:p>
            <a:pPr rtl="0"/>
            <a:fld id="{7DC1BBB0-96F0-4077-A278-0F3FB5C104D3}" type="slidenum">
              <a:rPr lang="pl-PL" noProof="0" smtClean="0"/>
              <a:pPr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3566178606"/>
      </p:ext>
    </p:extLst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098"/>
            <a:ext cx="12188825" cy="68580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 bwMode="white">
          <a:xfrm>
            <a:off x="1598612" y="381000"/>
            <a:ext cx="3293422" cy="1371600"/>
          </a:xfrm>
        </p:spPr>
        <p:txBody>
          <a:bodyPr rtlCol="0" anchor="b">
            <a:normAutofit/>
          </a:bodyPr>
          <a:lstStyle>
            <a:lvl1pPr algn="l">
              <a:defRPr sz="2800" b="0" cap="all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 bwMode="white">
          <a:xfrm>
            <a:off x="1598612" y="1828800"/>
            <a:ext cx="3293422" cy="4343400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>
          <a:xfrm>
            <a:off x="5232426" y="482600"/>
            <a:ext cx="6195986" cy="5689600"/>
          </a:xfrm>
        </p:spPr>
        <p:txBody>
          <a:bodyPr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  <a:endParaRPr lang="pl-PL" noProof="0" dirty="0"/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74AEEF2-F7CC-4577-9495-A40066BE7997}" type="datetime1">
              <a:rPr lang="pl-PL" noProof="0" smtClean="0"/>
              <a:t>21.12.2021</a:t>
            </a:fld>
            <a:endParaRPr lang="pl-PL" noProof="0" dirty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3111899464"/>
      </p:ext>
    </p:extLst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 userDrawn="1"/>
        </p:nvSpPr>
        <p:spPr>
          <a:xfrm>
            <a:off x="5103812" y="0"/>
            <a:ext cx="6324601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 rtl="0"/>
            <a:endParaRPr lang="pl-PL" noProof="0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16718" y="381000"/>
            <a:ext cx="3293422" cy="1371600"/>
          </a:xfrm>
        </p:spPr>
        <p:txBody>
          <a:bodyPr rtlCol="0" anchor="b">
            <a:normAutofit/>
          </a:bodyPr>
          <a:lstStyle>
            <a:lvl1pPr algn="l">
              <a:defRPr sz="2800" b="0" cap="all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rtl="0"/>
            <a:r>
              <a:rPr lang="pl-PL" noProof="0"/>
              <a:t>Kliknij, aby edytować styl</a:t>
            </a:r>
            <a:endParaRPr lang="pl-PL" noProof="0" dirty="0"/>
          </a:p>
        </p:txBody>
      </p:sp>
      <p:sp>
        <p:nvSpPr>
          <p:cNvPr id="3" name="Obraz — symbol zastępczy 2" descr="Pusty symbol zastępczy pozwalający dodać obraz. Kliknij symbol zastępczy i wybierz obraz, który chcesz dodać"/>
          <p:cNvSpPr>
            <a:spLocks noGrp="1"/>
          </p:cNvSpPr>
          <p:nvPr>
            <p:ph type="pic" idx="1"/>
          </p:nvPr>
        </p:nvSpPr>
        <p:spPr bwMode="auto">
          <a:xfrm>
            <a:off x="5232426" y="482600"/>
            <a:ext cx="6043586" cy="5689600"/>
          </a:xfrm>
          <a:ln w="19050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l-PL" noProof="0"/>
              <a:t>Kliknij ikonę, aby dodać obraz</a:t>
            </a:r>
            <a:endParaRPr lang="pl-PL" noProof="0" dirty="0"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1616718" y="1828800"/>
            <a:ext cx="3293422" cy="4343400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A5C9BCE-8F02-4C8A-8FE8-9A505AE6C7D3}" type="datetime1">
              <a:rPr lang="pl-PL" noProof="0" smtClean="0"/>
              <a:t>21.12.2021</a:t>
            </a:fld>
            <a:endParaRPr lang="pl-PL" noProof="0" dirty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1357038883"/>
      </p:ext>
    </p:extLst>
  </p:cSld>
  <p:clrMapOvr>
    <a:masterClrMapping/>
  </p:clrMapOvr>
  <p:transition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audio" Target="../media/audio1.wav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image" Target="../media/image1.jpg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— symbol zastępczy 1"/>
          <p:cNvSpPr>
            <a:spLocks noGrp="1"/>
          </p:cNvSpPr>
          <p:nvPr>
            <p:ph type="title"/>
          </p:nvPr>
        </p:nvSpPr>
        <p:spPr>
          <a:xfrm>
            <a:off x="1593436" y="177800"/>
            <a:ext cx="9782801" cy="12398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pl-PL" noProof="0" dirty="0"/>
              <a:t>Kliknij, aby edytować styl wzorca tytułu</a:t>
            </a:r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593436" y="1600200"/>
            <a:ext cx="9782801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l-PL" noProof="0" dirty="0"/>
              <a:t>Kliknij, aby edytować style wzorca tekstu</a:t>
            </a:r>
          </a:p>
          <a:p>
            <a:pPr lvl="1" rtl="0"/>
            <a:r>
              <a:rPr lang="pl-PL" noProof="0" dirty="0"/>
              <a:t>Drugi poziom</a:t>
            </a:r>
          </a:p>
          <a:p>
            <a:pPr lvl="2" rtl="0"/>
            <a:r>
              <a:rPr lang="pl-PL" noProof="0" dirty="0"/>
              <a:t>Trzeci poziom</a:t>
            </a:r>
          </a:p>
          <a:p>
            <a:pPr lvl="3" rtl="0"/>
            <a:r>
              <a:rPr lang="pl-PL" noProof="0" dirty="0"/>
              <a:t>Czwarty poziom</a:t>
            </a:r>
          </a:p>
          <a:p>
            <a:pPr lvl="4" rtl="0"/>
            <a:r>
              <a:rPr lang="pl-PL" noProof="0" dirty="0"/>
              <a:t>Piąty poziom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2"/>
          </p:nvPr>
        </p:nvSpPr>
        <p:spPr>
          <a:xfrm>
            <a:off x="5180250" y="6316091"/>
            <a:ext cx="12188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tx1"/>
                </a:solidFill>
              </a:defRPr>
            </a:lvl1pPr>
          </a:lstStyle>
          <a:p>
            <a:pPr rtl="0"/>
            <a:fld id="{15FB7AF7-06BF-4D1D-BF29-4DBC3ED955CA}" type="datetime1">
              <a:rPr lang="pl-PL" noProof="0" smtClean="0"/>
              <a:t>21.12.2021</a:t>
            </a:fld>
            <a:endParaRPr lang="pl-PL" noProof="0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3"/>
          </p:nvPr>
        </p:nvSpPr>
        <p:spPr>
          <a:xfrm>
            <a:off x="6595933" y="6316091"/>
            <a:ext cx="39740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cap="all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pl-PL" noProof="0" dirty="0"/>
              <a:t>Dodaj stopkę</a:t>
            </a:r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4"/>
          </p:nvPr>
        </p:nvSpPr>
        <p:spPr>
          <a:xfrm>
            <a:off x="10766796" y="6316091"/>
            <a:ext cx="6094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cap="all" baseline="0">
                <a:solidFill>
                  <a:schemeClr val="tx1"/>
                </a:solidFill>
              </a:defRPr>
            </a:lvl1pPr>
          </a:lstStyle>
          <a:p>
            <a:pPr rtl="0"/>
            <a:fld id="{7DC1BBB0-96F0-4077-A278-0F3FB5C104D3}" type="slidenum">
              <a:rPr lang="pl-PL" noProof="0" smtClean="0"/>
              <a:pPr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512629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sndAc>
      <p:stSnd>
        <p:snd r:embed="rId13" name="CHIMES.WAV"/>
      </p:stSnd>
    </p:sndAc>
  </p:transition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400"/>
        </a:spcBef>
        <a:buFont typeface="Euphemia" pitchFamily="34" charset="0"/>
        <a:buChar char="›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1264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97840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344168" indent="-24688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70992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07568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4144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0720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17296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39" userDrawn="1">
          <p15:clr>
            <a:srgbClr val="F26B43"/>
          </p15:clr>
        </p15:guide>
        <p15:guide id="2" pos="1007" userDrawn="1">
          <p15:clr>
            <a:srgbClr val="F26B43"/>
          </p15:clr>
        </p15:guide>
        <p15:guide id="3" pos="719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Relationship Id="rId5" Type="http://schemas.openxmlformats.org/officeDocument/2006/relationships/image" Target="../media/image5.svg" /><Relationship Id="rId4" Type="http://schemas.openxmlformats.org/officeDocument/2006/relationships/image" Target="../media/image4.png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 /><Relationship Id="rId2" Type="http://schemas.openxmlformats.org/officeDocument/2006/relationships/audio" Target="../media/audio1.wav" /><Relationship Id="rId1" Type="http://schemas.openxmlformats.org/officeDocument/2006/relationships/slideLayout" Target="../slideLayouts/slideLayout8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 /><Relationship Id="rId2" Type="http://schemas.openxmlformats.org/officeDocument/2006/relationships/audio" Target="../media/audio1.wav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6.svg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4.xml" /><Relationship Id="rId4" Type="http://schemas.openxmlformats.org/officeDocument/2006/relationships/image" Target="../media/image6.pn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 /><Relationship Id="rId2" Type="http://schemas.openxmlformats.org/officeDocument/2006/relationships/slideLayout" Target="../slideLayouts/slideLayout4.xml" /><Relationship Id="rId1" Type="http://schemas.openxmlformats.org/officeDocument/2006/relationships/themeOverride" Target="../theme/themeOverride1.xml" /><Relationship Id="rId4" Type="http://schemas.openxmlformats.org/officeDocument/2006/relationships/image" Target="../media/image7.pn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 /><Relationship Id="rId2" Type="http://schemas.openxmlformats.org/officeDocument/2006/relationships/slideLayout" Target="../slideLayouts/slideLayout8.xml" /><Relationship Id="rId1" Type="http://schemas.openxmlformats.org/officeDocument/2006/relationships/themeOverride" Target="../theme/themeOverride2.xml" /><Relationship Id="rId5" Type="http://schemas.openxmlformats.org/officeDocument/2006/relationships/image" Target="../media/image8.jpeg" /><Relationship Id="rId4" Type="http://schemas.openxmlformats.org/officeDocument/2006/relationships/image" Target="../media/image1.jp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 /><Relationship Id="rId2" Type="http://schemas.openxmlformats.org/officeDocument/2006/relationships/audio" Target="../media/audio1.wav" /><Relationship Id="rId1" Type="http://schemas.openxmlformats.org/officeDocument/2006/relationships/slideLayout" Target="../slideLayouts/slideLayout4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 /><Relationship Id="rId2" Type="http://schemas.openxmlformats.org/officeDocument/2006/relationships/audio" Target="../media/audio1.wav" /><Relationship Id="rId1" Type="http://schemas.openxmlformats.org/officeDocument/2006/relationships/slideLayout" Target="../slideLayouts/slideLayout4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 /><Relationship Id="rId2" Type="http://schemas.openxmlformats.org/officeDocument/2006/relationships/audio" Target="../media/audio1.wav" /><Relationship Id="rId1" Type="http://schemas.openxmlformats.org/officeDocument/2006/relationships/slideLayout" Target="../slideLayouts/slideLayout8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 /><Relationship Id="rId2" Type="http://schemas.openxmlformats.org/officeDocument/2006/relationships/audio" Target="../media/audio1.wav" /><Relationship Id="rId1" Type="http://schemas.openxmlformats.org/officeDocument/2006/relationships/slideLayout" Target="../slideLayouts/slideLayout8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 /><Relationship Id="rId2" Type="http://schemas.openxmlformats.org/officeDocument/2006/relationships/slideLayout" Target="../slideLayouts/slideLayout8.xml" /><Relationship Id="rId1" Type="http://schemas.openxmlformats.org/officeDocument/2006/relationships/themeOverride" Target="../theme/themeOverride3.xml" /><Relationship Id="rId5" Type="http://schemas.openxmlformats.org/officeDocument/2006/relationships/image" Target="../media/image13.png" /><Relationship Id="rId4" Type="http://schemas.openxmlformats.org/officeDocument/2006/relationships/image" Target="../media/image1.jp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133972" y="188640"/>
            <a:ext cx="8329031" cy="2680127"/>
          </a:xfrm>
        </p:spPr>
        <p:txBody>
          <a:bodyPr rtlCol="0"/>
          <a:lstStyle/>
          <a:p>
            <a:pPr algn="ctr" rtl="0"/>
            <a:br>
              <a:rPr lang="pl-PL" dirty="0"/>
            </a:br>
            <a:br>
              <a:rPr lang="pl-PL" dirty="0"/>
            </a:br>
            <a:br>
              <a:rPr lang="pl-PL" dirty="0"/>
            </a:br>
            <a:br>
              <a:rPr lang="pl-PL" dirty="0"/>
            </a:b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Wesołych Świąt </a:t>
            </a:r>
            <a:b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Bożego Narodzenia!</a:t>
            </a:r>
            <a:br>
              <a:rPr lang="pl-PL" dirty="0"/>
            </a:b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638028" y="2780927"/>
            <a:ext cx="7516442" cy="2680127"/>
          </a:xfrm>
        </p:spPr>
        <p:txBody>
          <a:bodyPr rtlCol="0">
            <a:normAutofit fontScale="85000" lnSpcReduction="20000"/>
          </a:bodyPr>
          <a:lstStyle/>
          <a:p>
            <a:pPr algn="ctr"/>
            <a:endParaRPr lang="pl-PL" sz="64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/>
            <a:r>
              <a:rPr lang="pl-PL" sz="64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Szczęśliwego</a:t>
            </a:r>
            <a:r>
              <a:rPr lang="pl-PL" sz="54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pl-PL" sz="65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Nowego</a:t>
            </a:r>
          </a:p>
          <a:p>
            <a:pPr algn="ctr"/>
            <a:br>
              <a:rPr lang="pl-PL" sz="65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pl-PL" sz="65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2022 roku!</a:t>
            </a:r>
          </a:p>
        </p:txBody>
      </p:sp>
      <p:pic>
        <p:nvPicPr>
          <p:cNvPr id="11" name="Grafika 10" descr="Łuk na liście, pinecones, światła i kwiaty">
            <a:extLst>
              <a:ext uri="{FF2B5EF4-FFF2-40B4-BE49-F238E27FC236}">
                <a16:creationId xmlns:a16="http://schemas.microsoft.com/office/drawing/2014/main" id="{274AAAC6-32B1-4E68-82F5-CAE76E0F90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24370" y="2924944"/>
            <a:ext cx="4277266" cy="4277266"/>
          </a:xfrm>
          <a:prstGeom prst="rect">
            <a:avLst/>
          </a:prstGeom>
        </p:spPr>
      </p:pic>
      <p:pic>
        <p:nvPicPr>
          <p:cNvPr id="12" name="Grafika 11" descr="Łuk na liście, pinecones, światła i kwiaty">
            <a:extLst>
              <a:ext uri="{FF2B5EF4-FFF2-40B4-BE49-F238E27FC236}">
                <a16:creationId xmlns:a16="http://schemas.microsoft.com/office/drawing/2014/main" id="{B4D6868E-BB6C-4D4A-9734-C023111398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38742" y="-459432"/>
            <a:ext cx="4277266" cy="427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99607"/>
      </p:ext>
    </p:extLst>
  </p:cSld>
  <p:clrMapOvr>
    <a:masterClrMapping/>
  </p:clrMapOvr>
  <p:transition>
    <p:sndAc>
      <p:stSnd>
        <p:snd r:embed="rId3" name="CHIMES.WAV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D84E7FE-3F98-4247-8A39-9DD3EC8ED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8612" y="381000"/>
            <a:ext cx="3293422" cy="1371600"/>
          </a:xfrm>
        </p:spPr>
        <p:txBody>
          <a:bodyPr anchor="b">
            <a:normAutofit/>
          </a:bodyPr>
          <a:lstStyle/>
          <a:p>
            <a:r>
              <a:rPr lang="pl-PL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Kolędy</a:t>
            </a:r>
            <a:r>
              <a:rPr lang="pl-PL" dirty="0"/>
              <a:t>.</a:t>
            </a:r>
            <a:endParaRPr lang="en-GB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38C7B67-DC1B-4377-8FA3-A3249D2C48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98612" y="1828800"/>
            <a:ext cx="3293422" cy="4343400"/>
          </a:xfrm>
        </p:spPr>
        <p:txBody>
          <a:bodyPr>
            <a:normAutofit/>
          </a:bodyPr>
          <a:lstStyle/>
          <a:p>
            <a:endParaRPr lang="pl-PL" sz="1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1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Kolędy to pieśni o charakterze religijnym związane ze świętami Bożego Narodzenia.</a:t>
            </a:r>
          </a:p>
          <a:p>
            <a:r>
              <a:rPr lang="pl-PL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polskim dorobku kulturalnym zachowało się ponad 500 kolęd i pastorałek. </a:t>
            </a:r>
            <a:endParaRPr lang="en-US" sz="1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51B89574-015B-4339-BF04-0BB00A6044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8645" r="10099"/>
          <a:stretch/>
        </p:blipFill>
        <p:spPr>
          <a:xfrm>
            <a:off x="5232426" y="482600"/>
            <a:ext cx="6195986" cy="5689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71471062"/>
      </p:ext>
    </p:extLst>
  </p:cSld>
  <p:clrMapOvr>
    <a:masterClrMapping/>
  </p:clrMapOvr>
  <p:transition>
    <p:sndAc>
      <p:stSnd>
        <p:snd r:embed="rId2" name="CHIMES.WAV"/>
      </p:stSnd>
    </p:sndAc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50BDC6F0-94B4-40D2-AB75-32D06010E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9917" y="4869160"/>
            <a:ext cx="10153127" cy="1239837"/>
          </a:xfrm>
        </p:spPr>
        <p:txBody>
          <a:bodyPr/>
          <a:lstStyle/>
          <a:p>
            <a:r>
              <a:rPr lang="pl-PL" sz="28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WESOŁYCH ŚWIĄT I SZCZĘŚLIWEGO NOWEGO ROKU!!!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2D768C-3066-431C-B686-16AEC27CB9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9917" y="188640"/>
            <a:ext cx="8496944" cy="45720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Dyrekcji,</a:t>
            </a:r>
          </a:p>
          <a:p>
            <a:pPr marL="0" indent="0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Nauczycielom,</a:t>
            </a:r>
          </a:p>
          <a:p>
            <a:pPr marL="0" indent="0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Pracownikom administracyjnym,</a:t>
            </a:r>
          </a:p>
          <a:p>
            <a:pPr marL="0" indent="0" algn="r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ich Rodzinom,</a:t>
            </a:r>
          </a:p>
          <a:p>
            <a:pPr marL="0" indent="0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Uczniom (szczególnie klas 8) i ich bliskim,</a:t>
            </a:r>
          </a:p>
          <a:p>
            <a:pPr marL="0" indent="0">
              <a:buNone/>
            </a:pPr>
            <a:endParaRPr lang="pl-PL" sz="28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28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Samorząd Uczniowski SP 314 wraz z Opiekunkami,</a:t>
            </a:r>
          </a:p>
          <a:p>
            <a:pPr marL="0" indent="0" algn="ctr">
              <a:buNone/>
            </a:pP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Życzy:</a:t>
            </a:r>
            <a:endParaRPr lang="en-US" dirty="0"/>
          </a:p>
        </p:txBody>
      </p:sp>
      <p:pic>
        <p:nvPicPr>
          <p:cNvPr id="10" name="Grafika 9" descr="Święto zimy">
            <a:extLst>
              <a:ext uri="{FF2B5EF4-FFF2-40B4-BE49-F238E27FC236}">
                <a16:creationId xmlns:a16="http://schemas.microsoft.com/office/drawing/2014/main" id="{21E1751E-8C58-4C0C-B16A-DA3F33BA95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42684" y="1536997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979048"/>
      </p:ext>
    </p:extLst>
  </p:cSld>
  <p:clrMapOvr>
    <a:masterClrMapping/>
  </p:clrMapOvr>
  <p:transition>
    <p:sndAc>
      <p:stSnd>
        <p:snd r:embed="rId2" name="CHIMES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ytuł 12"/>
          <p:cNvSpPr>
            <a:spLocks noGrp="1"/>
          </p:cNvSpPr>
          <p:nvPr>
            <p:ph type="title"/>
          </p:nvPr>
        </p:nvSpPr>
        <p:spPr>
          <a:xfrm>
            <a:off x="1593436" y="177800"/>
            <a:ext cx="9782801" cy="1239837"/>
          </a:xfrm>
        </p:spPr>
        <p:txBody>
          <a:bodyPr rtlCol="0" anchor="b">
            <a:normAutofit/>
          </a:bodyPr>
          <a:lstStyle/>
          <a:p>
            <a:pPr rtl="0"/>
            <a:r>
              <a:rPr lang="pl-PL" b="1"/>
              <a:t>Święta Bożego Narodzenia</a:t>
            </a:r>
          </a:p>
        </p:txBody>
      </p:sp>
      <p:sp>
        <p:nvSpPr>
          <p:cNvPr id="14" name="Zawartość — symbol zastępczy 13"/>
          <p:cNvSpPr>
            <a:spLocks noGrp="1"/>
          </p:cNvSpPr>
          <p:nvPr>
            <p:ph sz="half" idx="1"/>
          </p:nvPr>
        </p:nvSpPr>
        <p:spPr>
          <a:xfrm>
            <a:off x="1593436" y="1600200"/>
            <a:ext cx="4814586" cy="4572000"/>
          </a:xfrm>
        </p:spPr>
        <p:txBody>
          <a:bodyPr rtlCol="0">
            <a:normAutofit/>
          </a:bodyPr>
          <a:lstStyle/>
          <a:p>
            <a:pPr marL="0" lvl="0" indent="0" rtl="0">
              <a:buNone/>
            </a:pP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Święta Bożego Narodzenia to wyjątkowy czas dla całej rodziny.</a:t>
            </a:r>
          </a:p>
          <a:p>
            <a:pPr marL="0" indent="0">
              <a:buNone/>
            </a:pP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Święto przypadające na dzień 25 grudnia, to                       w tradycji chrześcijańskiej to święto upamiętniające dzień, kiedy na świat przyszedł Jezus Chrystus. </a:t>
            </a:r>
          </a:p>
          <a:p>
            <a:pPr marL="0" indent="0">
              <a:buNone/>
            </a:pP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Święta Bożego Narodzenia są poprzedzone trzytygodniowym okresem oczekiwania, który nosi nazwę adwentu. </a:t>
            </a:r>
          </a:p>
          <a:p>
            <a:pPr marL="0" indent="0">
              <a:buNone/>
            </a:pP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Dzień przed 25 grudnia obchodzona jest Wigilia. </a:t>
            </a:r>
          </a:p>
          <a:p>
            <a:pPr marL="0" indent="0">
              <a:buNone/>
            </a:pP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Tego dnia, tuż po pojawieniu się na niebie pierwszej gwiazdki, która prowadziła Trzech Króli do stajenki w której urodziła się Jezus,  siadamy do uroczystej kolacji.</a:t>
            </a:r>
          </a:p>
          <a:p>
            <a:endParaRPr lang="pl-PL" sz="1800" b="0" i="0" u="none" strike="noStrike" dirty="0">
              <a:effectLst/>
            </a:endParaRPr>
          </a:p>
          <a:p>
            <a:pPr marL="0" lvl="0" indent="0" rtl="0">
              <a:buNone/>
            </a:pPr>
            <a:endParaRPr lang="pl-PL" sz="1800" dirty="0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EF2C6D3C-19B9-4A9F-AD85-44911E6C131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989" r="17452" b="-2"/>
          <a:stretch/>
        </p:blipFill>
        <p:spPr>
          <a:xfrm>
            <a:off x="6561651" y="1600200"/>
            <a:ext cx="4814586" cy="457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61498466"/>
      </p:ext>
    </p:extLst>
  </p:cSld>
  <p:clrMapOvr>
    <a:masterClrMapping/>
  </p:clrMapOvr>
  <p:transition>
    <p:sndAc>
      <p:stSnd>
        <p:snd r:embed="rId3" name="CHIMES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9DD4824-7B45-4DF4-9BA6-944DC77C6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3436" y="177800"/>
            <a:ext cx="9782801" cy="1239837"/>
          </a:xfrm>
        </p:spPr>
        <p:txBody>
          <a:bodyPr anchor="b">
            <a:normAutofit/>
          </a:bodyPr>
          <a:lstStyle/>
          <a:p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Choinka</a:t>
            </a:r>
            <a:endParaRPr lang="en-GB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50D814A-A46F-429C-852A-F7A19E628C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93436" y="1600200"/>
            <a:ext cx="4814586" cy="4572000"/>
          </a:xfrm>
        </p:spPr>
        <p:txBody>
          <a:bodyPr>
            <a:normAutofit fontScale="47500" lnSpcReduction="20000"/>
          </a:bodyPr>
          <a:lstStyle/>
          <a:p>
            <a:pPr marL="0" indent="0" fontAlgn="base">
              <a:buNone/>
            </a:pPr>
            <a:r>
              <a:rPr lang="pl-PL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Tradycja ubierania choinek narodziła się w Alzacji. </a:t>
            </a:r>
          </a:p>
          <a:p>
            <a:pPr marL="0" indent="0" algn="l" fontAlgn="base">
              <a:buNone/>
            </a:pPr>
            <a:r>
              <a:rPr lang="pl-PL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Polski przenieśli ją niemieccy protestanci na przełomie XVIII i XIX wieku </a:t>
            </a:r>
          </a:p>
          <a:p>
            <a:pPr marL="0" indent="0" algn="l" fontAlgn="base">
              <a:buNone/>
            </a:pPr>
            <a:r>
              <a:rPr lang="pl-PL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Kiedyś choinkę zdobiono ciastkami, pierniczkami orzechami, rajskimi jabłuszkami, ozdobami z bibuły, kolorowych papierów, piórek, wydmuszek, słomy i źdźbeł traw, kłosów zbóż itp. </a:t>
            </a:r>
          </a:p>
          <a:p>
            <a:pPr marL="0" indent="0" algn="l" fontAlgn="base">
              <a:buNone/>
            </a:pPr>
            <a:r>
              <a:rPr lang="pl-PL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gałązkach w wieczór wigilijny zapalano świeczki i tzw. zimne ognie. </a:t>
            </a:r>
          </a:p>
          <a:p>
            <a:pPr marL="0" indent="0" algn="l" fontAlgn="base">
              <a:buNone/>
            </a:pPr>
            <a:r>
              <a:rPr lang="pl-PL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Współcześnie choinkę ubiera się je nieco inaczej. Dekoruje się choinkę bombkami, cukierkami, papierowymi ozdobami, srebrnymi                                  i złotymi włosami anielskimi. </a:t>
            </a:r>
          </a:p>
          <a:p>
            <a:pPr marL="0" indent="0" algn="l" fontAlgn="base">
              <a:buNone/>
            </a:pPr>
            <a:r>
              <a:rPr lang="pl-PL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większości krajów choinkę ubiera wspólnie cała rodzina w dzień wigilijny. </a:t>
            </a:r>
          </a:p>
          <a:p>
            <a:endParaRPr lang="en-US" dirty="0"/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495AF8D4-20A8-48BD-ADC6-3984DDD8047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/>
          <a:srcRect t="14580" b="22271"/>
          <a:stretch/>
        </p:blipFill>
        <p:spPr>
          <a:xfrm>
            <a:off x="6561651" y="1600200"/>
            <a:ext cx="4814586" cy="457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11197229"/>
      </p:ext>
    </p:extLst>
  </p:cSld>
  <p:clrMapOvr>
    <a:masterClrMapping/>
  </p:clrMapOvr>
  <p:transition>
    <p:sndAc>
      <p:stSnd>
        <p:snd r:embed="rId3" name="CHIMES.WAV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E59B52E-5292-49D3-9DEE-2DBC0BE71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0" y="16839"/>
            <a:ext cx="4248472" cy="1371600"/>
          </a:xfrm>
        </p:spPr>
        <p:txBody>
          <a:bodyPr anchor="b">
            <a:normAutofit fontScale="90000"/>
          </a:bodyPr>
          <a:lstStyle/>
          <a:p>
            <a:r>
              <a:rPr lang="pl-PL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DODATKOWE  NAKRYCIE  STOŁU.</a:t>
            </a:r>
            <a:endParaRPr lang="en-GB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1F40690-07E4-4EE9-9845-5CF3A0F0ADF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pl-PL" sz="1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sz="1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Nakrywając stół pamiętajmy, aby było jedno nakrycie więcej dla niespodziewanego gościa. </a:t>
            </a:r>
          </a:p>
          <a:p>
            <a:pPr marL="0" indent="0">
              <a:buNone/>
            </a:pPr>
            <a:endParaRPr lang="pl-PL" sz="1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sz="1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Puste nakrycie symbolizuje też pamięć o osobach, których już z nami nie ma. </a:t>
            </a:r>
            <a:endParaRPr lang="en-GB" sz="1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Stół wigilijny - Porady domowe - Polki.pl">
            <a:extLst>
              <a:ext uri="{FF2B5EF4-FFF2-40B4-BE49-F238E27FC236}">
                <a16:creationId xmlns:a16="http://schemas.microsoft.com/office/drawing/2014/main" id="{743142CA-903A-4F24-A387-B9B7C56BBB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1" r="10602" b="-2"/>
          <a:stretch/>
        </p:blipFill>
        <p:spPr bwMode="auto">
          <a:xfrm>
            <a:off x="5734372" y="943522"/>
            <a:ext cx="5694040" cy="5228677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169445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ndAc>
      <p:stSnd>
        <p:snd r:embed="rId3" name="CHIMES.WAV"/>
      </p:stSnd>
    </p:sndAc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9C83972-5995-4B5B-AD47-EDD23B4C3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3436" y="177800"/>
            <a:ext cx="9782801" cy="1239837"/>
          </a:xfrm>
        </p:spPr>
        <p:txBody>
          <a:bodyPr anchor="b">
            <a:normAutofit/>
          </a:bodyPr>
          <a:lstStyle/>
          <a:p>
            <a:r>
              <a:rPr lang="pl-PL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SIANKO  POD  OBRUSEM.</a:t>
            </a:r>
            <a:endParaRPr lang="en-GB" b="1" cap="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1E613FF-2794-4992-AFA6-6E8C6D3AAD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17948" y="1268760"/>
            <a:ext cx="5102955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sz="1500" b="0" i="0" dirty="0">
              <a:effectLst/>
            </a:endParaRPr>
          </a:p>
          <a:p>
            <a:pPr marL="0" indent="0">
              <a:buNone/>
            </a:pPr>
            <a:endParaRPr lang="pl-PL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Sianko pod obrusem to tradycja nawiązująca do żłóbka, w którym na świat przyszedł Jezus, a także symbol prostoty i skromności.</a:t>
            </a:r>
          </a:p>
          <a:p>
            <a:pPr marL="0" indent="0">
              <a:buNone/>
            </a:pPr>
            <a:endParaRPr lang="pl-PL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Sianko ma również zapewnić domownikom pomyślność w nadchodzących roku. </a:t>
            </a:r>
            <a:endParaRPr lang="en-GB" sz="1500" dirty="0"/>
          </a:p>
        </p:txBody>
      </p:sp>
      <p:pic>
        <p:nvPicPr>
          <p:cNvPr id="1026" name="Picture 2" descr="Skąd siano pod obrusem? Starosłowiańskie korzenie wigilijnej symboliki -  Polska - Newsweek.pl">
            <a:extLst>
              <a:ext uri="{FF2B5EF4-FFF2-40B4-BE49-F238E27FC236}">
                <a16:creationId xmlns:a16="http://schemas.microsoft.com/office/drawing/2014/main" id="{663540ED-B994-4285-821E-152EC134A3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27" r="4931" b="1"/>
          <a:stretch/>
        </p:blipFill>
        <p:spPr bwMode="auto">
          <a:xfrm>
            <a:off x="7633784" y="1484784"/>
            <a:ext cx="4094749" cy="3888432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882950838"/>
      </p:ext>
    </p:extLst>
  </p:cSld>
  <p:clrMapOvr>
    <a:masterClrMapping/>
  </p:clrMapOvr>
  <p:transition>
    <p:sndAc>
      <p:stSnd>
        <p:snd r:embed="rId2" name="CHIMES.WAV"/>
      </p:stSnd>
    </p:sndAc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C3495DD-9E94-4B1C-B27A-A884AF767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3436" y="177800"/>
            <a:ext cx="9782801" cy="1239837"/>
          </a:xfrm>
        </p:spPr>
        <p:txBody>
          <a:bodyPr anchor="b">
            <a:normAutofit/>
          </a:bodyPr>
          <a:lstStyle/>
          <a:p>
            <a:r>
              <a:rPr lang="pl-PL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KOLACJA WIGILIJNA.</a:t>
            </a:r>
            <a:br>
              <a:rPr lang="en-GB" b="0" i="0" dirty="0">
                <a:effectLst/>
              </a:rPr>
            </a:b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7FC0A36-7A01-4C59-B628-BD29E3E406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93436" y="1600200"/>
            <a:ext cx="4717000" cy="4572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Tradycyjne na kolacji wigilijnej jest 12 potraw wigilijnych nawiązujących do 12 apostołów.</a:t>
            </a:r>
            <a:r>
              <a:rPr lang="pl-PL" sz="1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endParaRPr lang="pl-PL" sz="1800" b="1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Są </a:t>
            </a:r>
            <a:r>
              <a:rPr lang="pl-PL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dary ziemi: z pola, lasu, sadu i wody. </a:t>
            </a:r>
          </a:p>
          <a:p>
            <a:pPr marL="0" indent="0">
              <a:buNone/>
            </a:pPr>
            <a:endParaRPr lang="pl-PL" sz="18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 Wigilię, w zależności od regionu Polski, podaje się zupę grzybową lub barszcz czerwony z uszkami, karpia smażonego,</a:t>
            </a:r>
            <a:r>
              <a:rPr lang="pl-PL" sz="18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kompot z suszonych owoców, ciasto z makiem, śledzie, kartofle w mundurkach, kapustę                                                  z grzybami, pierogi z kapustą i grzybami, kluski                    z makiem, łazanki, kapustę                                              z grochem, karpia w galarecie, chleb…</a:t>
            </a:r>
          </a:p>
          <a:p>
            <a:pPr marL="0" indent="0" algn="just">
              <a:buNone/>
            </a:pPr>
            <a:endParaRPr lang="pl-PL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Jest też opłatek.</a:t>
            </a:r>
            <a:endParaRPr lang="en-GB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39593340-781D-41CB-BE9E-CFD8556816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8468" y="2086000"/>
            <a:ext cx="5310928" cy="3600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31685555"/>
      </p:ext>
    </p:extLst>
  </p:cSld>
  <p:clrMapOvr>
    <a:masterClrMapping/>
  </p:clrMapOvr>
  <p:transition>
    <p:sndAc>
      <p:stSnd>
        <p:snd r:embed="rId2" name="CHIMES.WAV"/>
      </p:stSnd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3741B52-79F0-4C37-816D-99AE1FB20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8612" y="381000"/>
            <a:ext cx="3293422" cy="671736"/>
          </a:xfrm>
        </p:spPr>
        <p:txBody>
          <a:bodyPr anchor="b">
            <a:normAutofit/>
          </a:bodyPr>
          <a:lstStyle/>
          <a:p>
            <a:r>
              <a:rPr lang="pl-PL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Opłatek</a:t>
            </a:r>
            <a:r>
              <a:rPr lang="pl-PL" dirty="0"/>
              <a:t>.</a:t>
            </a:r>
            <a:endParaRPr lang="en-GB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A1C5CF43-0822-44C7-BA17-D9B1D14526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98612" y="1828800"/>
            <a:ext cx="3293422" cy="4343400"/>
          </a:xfrm>
        </p:spPr>
        <p:txBody>
          <a:bodyPr/>
          <a:lstStyle/>
          <a:p>
            <a:pPr algn="just"/>
            <a:r>
              <a:rPr lang="pl-PL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Opłatek to cieniutki płatek chlebowy wypiekany z białej mąki i wody bez dodatku drożdży i soli.</a:t>
            </a:r>
          </a:p>
          <a:p>
            <a:pPr algn="just"/>
            <a:endParaRPr lang="pl-PL" sz="1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Tradycja dzielenia się opłatkiem sięga początkowych wieków chrześcijaństwa, kiedy pierwsi chrześcijanie spotykając się na wspólnych modlitwach, łamali się chlebem na pamiątkę Ostatniej Wieczerzy.</a:t>
            </a:r>
            <a:endParaRPr lang="en-US" sz="1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90784D77-9553-4573-BEDC-5F8D4E25E7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7609" r="9699" b="-2"/>
          <a:stretch/>
        </p:blipFill>
        <p:spPr>
          <a:xfrm>
            <a:off x="5232426" y="482600"/>
            <a:ext cx="6195986" cy="5689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35128129"/>
      </p:ext>
    </p:extLst>
  </p:cSld>
  <p:clrMapOvr>
    <a:masterClrMapping/>
  </p:clrMapOvr>
  <p:transition>
    <p:sndAc>
      <p:stSnd>
        <p:snd r:embed="rId2" name="CHIMES.WAV"/>
      </p:stSnd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1593FD2-3FC2-4152-9FF7-E6082B207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8612" y="381000"/>
            <a:ext cx="3293422" cy="1371600"/>
          </a:xfrm>
        </p:spPr>
        <p:txBody>
          <a:bodyPr anchor="b">
            <a:normAutofit/>
          </a:bodyPr>
          <a:lstStyle/>
          <a:p>
            <a:r>
              <a:rPr lang="pl-PL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Prezenty pod choinką</a:t>
            </a:r>
            <a:endParaRPr lang="en-GB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8B8E24E-A9AE-4C1D-B5FC-06512AECE3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98612" y="1828800"/>
            <a:ext cx="4567808" cy="4343400"/>
          </a:xfrm>
        </p:spPr>
        <p:txBody>
          <a:bodyPr>
            <a:normAutofit/>
          </a:bodyPr>
          <a:lstStyle/>
          <a:p>
            <a:endParaRPr lang="pl-PL" sz="1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Prezenty pod choinką, pod osłoną nocy, przynosi nam Święty Mikołaj.</a:t>
            </a:r>
          </a:p>
          <a:p>
            <a:endParaRPr lang="pl-PL" sz="1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Jest to patron „daru dla człowieka”.</a:t>
            </a:r>
          </a:p>
          <a:p>
            <a:endParaRPr lang="pl-PL" sz="1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niektórych regionach Polski prezenty może przynosić Gwiazdor lub Aniołek</a:t>
            </a:r>
            <a:endParaRPr lang="en-GB" sz="1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6F0290FF-C92C-4CCE-94D3-66473008D5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598468" y="2276872"/>
            <a:ext cx="4757936" cy="29585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30569983"/>
      </p:ext>
    </p:extLst>
  </p:cSld>
  <p:clrMapOvr>
    <a:masterClrMapping/>
  </p:clrMapOvr>
  <p:transition>
    <p:sndAc>
      <p:stSnd>
        <p:snd r:embed="rId2" name="CHIMES.WAV"/>
      </p:stSnd>
    </p:sndAc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AC0A75D-D3E0-4067-BB00-7295F0A4D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pl-PL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pasterka</a:t>
            </a:r>
            <a:endParaRPr lang="en-GB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79BE2B27-CB07-4F04-8141-26A13CB288A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pl-PL" sz="1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sz="1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sz="1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1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 kolacji wigilijnej o północy rozpoczyna się uroczysta msza, która  nazywana jest Pasterką.</a:t>
            </a:r>
            <a:endParaRPr lang="en-GB" sz="1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31B67190-0451-4E2C-9292-F0C933E59B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2911" y="482600"/>
            <a:ext cx="3575016" cy="5689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633284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ndAc>
      <p:stSnd>
        <p:snd r:embed="rId3" name="CHIMES.WAV"/>
      </p:stSnd>
    </p:sndAc>
  </p:transition>
</p:sld>
</file>

<file path=ppt/theme/theme1.xml><?xml version="1.0" encoding="utf-8"?>
<a:theme xmlns:a="http://schemas.openxmlformats.org/drawingml/2006/main" name="Szablon Płatki śniegu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3565586_TF03460579.potx" id="{B4E42198-4644-446E-85E3-DA19ACB96E36}" vid="{81506F1B-4400-4917-987E-D471EF69816F}"/>
    </a:ext>
  </a:extLst>
</a:theme>
</file>

<file path=ppt/theme/theme2.xml><?xml version="1.0" encoding="utf-8"?>
<a:theme xmlns:a="http://schemas.openxmlformats.org/drawingml/2006/main" name="Motyw pakietu Office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Violet">
    <a:dk1>
      <a:sysClr val="windowText" lastClr="000000"/>
    </a:dk1>
    <a:lt1>
      <a:sysClr val="window" lastClr="FFFFFF"/>
    </a:lt1>
    <a:dk2>
      <a:srgbClr val="373545"/>
    </a:dk2>
    <a:lt2>
      <a:srgbClr val="DCD8DC"/>
    </a:lt2>
    <a:accent1>
      <a:srgbClr val="AD84C6"/>
    </a:accent1>
    <a:accent2>
      <a:srgbClr val="8784C7"/>
    </a:accent2>
    <a:accent3>
      <a:srgbClr val="5D739A"/>
    </a:accent3>
    <a:accent4>
      <a:srgbClr val="6997AF"/>
    </a:accent4>
    <a:accent5>
      <a:srgbClr val="84ACB6"/>
    </a:accent5>
    <a:accent6>
      <a:srgbClr val="6F8183"/>
    </a:accent6>
    <a:hlink>
      <a:srgbClr val="69A020"/>
    </a:hlink>
    <a:folHlink>
      <a:srgbClr val="8C8C8C"/>
    </a:folHlink>
  </a:clrScheme>
</a:themeOverride>
</file>

<file path=ppt/theme/themeOverride2.xml><?xml version="1.0" encoding="utf-8"?>
<a:themeOverride xmlns:a="http://schemas.openxmlformats.org/drawingml/2006/main">
  <a:clrScheme name="Violet">
    <a:dk1>
      <a:sysClr val="windowText" lastClr="000000"/>
    </a:dk1>
    <a:lt1>
      <a:sysClr val="window" lastClr="FFFFFF"/>
    </a:lt1>
    <a:dk2>
      <a:srgbClr val="373545"/>
    </a:dk2>
    <a:lt2>
      <a:srgbClr val="DCD8DC"/>
    </a:lt2>
    <a:accent1>
      <a:srgbClr val="AD84C6"/>
    </a:accent1>
    <a:accent2>
      <a:srgbClr val="8784C7"/>
    </a:accent2>
    <a:accent3>
      <a:srgbClr val="5D739A"/>
    </a:accent3>
    <a:accent4>
      <a:srgbClr val="6997AF"/>
    </a:accent4>
    <a:accent5>
      <a:srgbClr val="84ACB6"/>
    </a:accent5>
    <a:accent6>
      <a:srgbClr val="6F8183"/>
    </a:accent6>
    <a:hlink>
      <a:srgbClr val="69A020"/>
    </a:hlink>
    <a:folHlink>
      <a:srgbClr val="8C8C8C"/>
    </a:folHlink>
  </a:clrScheme>
</a:themeOverride>
</file>

<file path=ppt/theme/themeOverride3.xml><?xml version="1.0" encoding="utf-8"?>
<a:themeOverride xmlns:a="http://schemas.openxmlformats.org/drawingml/2006/main">
  <a:clrScheme name="Violet">
    <a:dk1>
      <a:sysClr val="windowText" lastClr="000000"/>
    </a:dk1>
    <a:lt1>
      <a:sysClr val="window" lastClr="FFFFFF"/>
    </a:lt1>
    <a:dk2>
      <a:srgbClr val="373545"/>
    </a:dk2>
    <a:lt2>
      <a:srgbClr val="DCD8DC"/>
    </a:lt2>
    <a:accent1>
      <a:srgbClr val="AD84C6"/>
    </a:accent1>
    <a:accent2>
      <a:srgbClr val="8784C7"/>
    </a:accent2>
    <a:accent3>
      <a:srgbClr val="5D739A"/>
    </a:accent3>
    <a:accent4>
      <a:srgbClr val="6997AF"/>
    </a:accent4>
    <a:accent5>
      <a:srgbClr val="84ACB6"/>
    </a:accent5>
    <a:accent6>
      <a:srgbClr val="6F8183"/>
    </a:accent6>
    <a:hlink>
      <a:srgbClr val="69A020"/>
    </a:hlink>
    <a:folHlink>
      <a:srgbClr val="8C8C8C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 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8853CD7-B1C6-4FDD-B6D0-92A83B857D3F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a4f35948-e619-41b3-aa29-22878b09cfd2"/>
    <ds:schemaRef ds:uri="40262f94-9f35-4ac3-9a90-690165a166b7"/>
  </ds:schemaRefs>
</ds:datastoreItem>
</file>

<file path=customXml/itemProps2.xml><?xml version="1.0" encoding="utf-8"?>
<ds:datastoreItem xmlns:ds="http://schemas.openxmlformats.org/officeDocument/2006/customXml" ds:itemID="{2915ED37-D514-41C3-9B3C-B262145D17B7}">
  <ds:schemaRefs>
    <ds:schemaRef ds:uri="http://schemas.microsoft.com/office/2006/metadata/properties"/>
    <ds:schemaRef ds:uri="http://www.w3.org/2000/xmlns/"/>
    <ds:schemaRef ds:uri="40262f94-9f35-4ac3-9a90-690165a166b7"/>
    <ds:schemaRef ds:uri="http://www.w3.org/2001/XMLSchema-instance"/>
  </ds:schemaRefs>
</ds:datastoreItem>
</file>

<file path=customXml/itemProps3.xml><?xml version="1.0" encoding="utf-8"?>
<ds:datastoreItem xmlns:ds="http://schemas.openxmlformats.org/officeDocument/2006/customXml" ds:itemID="{3E783485-1103-4BBC-98A1-D39A248154C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</TotalTime>
  <Words>532</Words>
  <Application>Microsoft Office PowerPoint</Application>
  <PresentationFormat>Niestandardowy</PresentationFormat>
  <Paragraphs>74</Paragraphs>
  <Slides>11</Slides>
  <Notes>2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2" baseType="lpstr">
      <vt:lpstr>Szablon Płatki śniegu</vt:lpstr>
      <vt:lpstr>    Wesołych Świąt  Bożego Narodzenia! </vt:lpstr>
      <vt:lpstr>Święta Bożego Narodzenia</vt:lpstr>
      <vt:lpstr>Choinka</vt:lpstr>
      <vt:lpstr>DODATKOWE  NAKRYCIE  STOŁU.</vt:lpstr>
      <vt:lpstr>SIANKO  POD  OBRUSEM.</vt:lpstr>
      <vt:lpstr>KOLACJA WIGILIJNA. </vt:lpstr>
      <vt:lpstr>Opłatek.</vt:lpstr>
      <vt:lpstr>Prezenty pod choinką</vt:lpstr>
      <vt:lpstr>pasterka</vt:lpstr>
      <vt:lpstr>Kolędy.</vt:lpstr>
      <vt:lpstr>WESOŁYCH ŚWIĄT I SZCZĘŚLIWEGO NOWEGO ROKU!!!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Wesołych Świąt  Bożego Narodzenia! </dc:title>
  <dc:creator>Wlodarczyk Julianna</dc:creator>
  <cp:lastModifiedBy>Ewelina Kucharska</cp:lastModifiedBy>
  <cp:revision>2</cp:revision>
  <dcterms:created xsi:type="dcterms:W3CDTF">2021-12-19T11:59:01Z</dcterms:created>
  <dcterms:modified xsi:type="dcterms:W3CDTF">2021-12-21T19:14:12Z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74067300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