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0" r:id="rId4"/>
    <p:sldId id="262" r:id="rId5"/>
    <p:sldId id="265" r:id="rId6"/>
    <p:sldId id="261" r:id="rId7"/>
    <p:sldId id="260" r:id="rId8"/>
    <p:sldId id="267" r:id="rId9"/>
    <p:sldId id="269" r:id="rId10"/>
    <p:sldId id="271" r:id="rId11"/>
    <p:sldId id="272" r:id="rId12"/>
    <p:sldId id="275" r:id="rId13"/>
    <p:sldId id="273" r:id="rId14"/>
    <p:sldId id="268" r:id="rId15"/>
    <p:sldId id="274" r:id="rId16"/>
    <p:sldId id="276" r:id="rId17"/>
    <p:sldId id="277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FF2"/>
    <a:srgbClr val="FFFFCC"/>
    <a:srgbClr val="D60093"/>
    <a:srgbClr val="391351"/>
    <a:srgbClr val="2B0F55"/>
    <a:srgbClr val="590B21"/>
    <a:srgbClr val="921237"/>
    <a:srgbClr val="AE1641"/>
    <a:srgbClr val="CA1A4C"/>
    <a:srgbClr val="D31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13EF-56A4-4711-A040-6DC714759EA9}" type="datetimeFigureOut">
              <a:rPr lang="pl-PL" smtClean="0"/>
              <a:pPr/>
              <a:t>07.10.2020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9F34-9789-4D9A-8CE9-F5AE4F5106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4480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airplane"/>
      </p:transition>
    </mc:Choice>
    <mc:Fallback xmlns="">
      <p:transition spd="slow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13EF-56A4-4711-A040-6DC714759EA9}" type="datetimeFigureOut">
              <a:rPr lang="pl-PL" smtClean="0"/>
              <a:pPr/>
              <a:t>07.10.2020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9F34-9789-4D9A-8CE9-F5AE4F5106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2074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airplane"/>
      </p:transition>
    </mc:Choice>
    <mc:Fallback xmlns="">
      <p:transition spd="slow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13EF-56A4-4711-A040-6DC714759EA9}" type="datetimeFigureOut">
              <a:rPr lang="pl-PL" smtClean="0"/>
              <a:pPr/>
              <a:t>07.10.2020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9F34-9789-4D9A-8CE9-F5AE4F5106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5968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airplane"/>
      </p:transition>
    </mc:Choice>
    <mc:Fallback xmlns="">
      <p:transition spd="slow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13EF-56A4-4711-A040-6DC714759EA9}" type="datetimeFigureOut">
              <a:rPr lang="pl-PL" smtClean="0"/>
              <a:pPr/>
              <a:t>07.10.2020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9F34-9789-4D9A-8CE9-F5AE4F5106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2601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airplane"/>
      </p:transition>
    </mc:Choice>
    <mc:Fallback xmlns="">
      <p:transition spd="slow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13EF-56A4-4711-A040-6DC714759EA9}" type="datetimeFigureOut">
              <a:rPr lang="pl-PL" smtClean="0"/>
              <a:pPr/>
              <a:t>07.10.2020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9F34-9789-4D9A-8CE9-F5AE4F5106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8935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airplane"/>
      </p:transition>
    </mc:Choice>
    <mc:Fallback xmlns="">
      <p:transition spd="slow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13EF-56A4-4711-A040-6DC714759EA9}" type="datetimeFigureOut">
              <a:rPr lang="pl-PL" smtClean="0"/>
              <a:pPr/>
              <a:t>07.10.2020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9F34-9789-4D9A-8CE9-F5AE4F5106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3938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airplane"/>
      </p:transition>
    </mc:Choice>
    <mc:Fallback xmlns="">
      <p:transition spd="slow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13EF-56A4-4711-A040-6DC714759EA9}" type="datetimeFigureOut">
              <a:rPr lang="pl-PL" smtClean="0"/>
              <a:pPr/>
              <a:t>07.10.2020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9F34-9789-4D9A-8CE9-F5AE4F5106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2412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airplane"/>
      </p:transition>
    </mc:Choice>
    <mc:Fallback xmlns="">
      <p:transition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13EF-56A4-4711-A040-6DC714759EA9}" type="datetimeFigureOut">
              <a:rPr lang="pl-PL" smtClean="0"/>
              <a:pPr/>
              <a:t>07.10.2020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9F34-9789-4D9A-8CE9-F5AE4F5106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206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airplane"/>
      </p:transition>
    </mc:Choice>
    <mc:Fallback xmlns=""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13EF-56A4-4711-A040-6DC714759EA9}" type="datetimeFigureOut">
              <a:rPr lang="pl-PL" smtClean="0"/>
              <a:pPr/>
              <a:t>07.10.2020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9F34-9789-4D9A-8CE9-F5AE4F5106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4651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airplane"/>
      </p:transition>
    </mc:Choice>
    <mc:Fallback xmlns=""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13EF-56A4-4711-A040-6DC714759EA9}" type="datetimeFigureOut">
              <a:rPr lang="pl-PL" smtClean="0"/>
              <a:pPr/>
              <a:t>07.10.2020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9F34-9789-4D9A-8CE9-F5AE4F5106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0903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airplane"/>
      </p:transition>
    </mc:Choice>
    <mc:Fallback xmlns="">
      <p:transition spd="slow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13EF-56A4-4711-A040-6DC714759EA9}" type="datetimeFigureOut">
              <a:rPr lang="pl-PL" smtClean="0"/>
              <a:pPr/>
              <a:t>07.10.2020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9F34-9789-4D9A-8CE9-F5AE4F5106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2108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airplane"/>
      </p:transition>
    </mc:Choice>
    <mc:Fallback xmlns="">
      <p:transition spd="slow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accent2">
                <a:lumMod val="20000"/>
                <a:lumOff val="80000"/>
              </a:schemeClr>
            </a:gs>
            <a:gs pos="1000">
              <a:schemeClr val="accent4">
                <a:lumMod val="40000"/>
                <a:lumOff val="60000"/>
              </a:schemeClr>
            </a:gs>
            <a:gs pos="87000">
              <a:srgbClr val="CADFF2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C13EF-56A4-4711-A040-6DC714759EA9}" type="datetimeFigureOut">
              <a:rPr lang="pl-PL" smtClean="0"/>
              <a:pPr/>
              <a:t>07.10.2020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C9F34-9789-4D9A-8CE9-F5AE4F5106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782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airplane"/>
      </p:transition>
    </mc:Choice>
    <mc:Fallback xmlns="">
      <p:transition spd="slow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25013" y="557238"/>
            <a:ext cx="10141974" cy="4703250"/>
          </a:xfrm>
        </p:spPr>
        <p:txBody>
          <a:bodyPr>
            <a:noAutofit/>
          </a:bodyPr>
          <a:lstStyle/>
          <a:p>
            <a:r>
              <a:rPr lang="pl-PL" sz="8800" dirty="0" smtClean="0">
                <a:latin typeface="Segoe Script" panose="030B0504020000000003" pitchFamily="66" charset="0"/>
              </a:rPr>
              <a:t>Dzień Nauczyciela 2020</a:t>
            </a:r>
            <a:endParaRPr lang="pl-PL" sz="8800" dirty="0">
              <a:latin typeface="Segoe Script" panose="030B0504020000000003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32270" y="4889807"/>
            <a:ext cx="9144000" cy="1655762"/>
          </a:xfrm>
        </p:spPr>
        <p:txBody>
          <a:bodyPr/>
          <a:lstStyle/>
          <a:p>
            <a:r>
              <a:rPr lang="pl-PL" dirty="0" smtClean="0"/>
              <a:t> 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Szkolne życzenia - Piosenka na Dzień Nauczycie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6386" name="Picture 2" descr="Słonecznik - koszulki damskie w I Ja To Szanuj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3549"/>
            <a:ext cx="287655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Słonecznik - koszulki damskie w I Ja To Szanuj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37995" y="1733549"/>
            <a:ext cx="287655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547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airplane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 smtClean="0">
                <a:latin typeface="Segoe Script" panose="020B0504020000000003" pitchFamily="34" charset="0"/>
              </a:rPr>
              <a:t>„Bądź dobrej myśli,</a:t>
            </a:r>
            <a:br>
              <a:rPr lang="pl-PL" sz="4000" b="1" dirty="0" smtClean="0">
                <a:latin typeface="Segoe Script" panose="020B0504020000000003" pitchFamily="34" charset="0"/>
              </a:rPr>
            </a:br>
            <a:r>
              <a:rPr lang="pl-PL" sz="4000" b="1" dirty="0" smtClean="0">
                <a:latin typeface="Segoe Script" panose="020B0504020000000003" pitchFamily="34" charset="0"/>
              </a:rPr>
              <a:t>bo po co być złej?.”</a:t>
            </a:r>
            <a:endParaRPr lang="pl-PL" sz="4000" b="1" dirty="0">
              <a:latin typeface="Segoe Script" panose="020B0504020000000003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l-PL" b="1" dirty="0">
                <a:latin typeface="Segoe Script" panose="020B0504020000000003" pitchFamily="34" charset="0"/>
              </a:rPr>
              <a:t>~ </a:t>
            </a:r>
            <a:r>
              <a:rPr lang="pl-PL" b="1" dirty="0" smtClean="0">
                <a:latin typeface="Segoe Script" panose="020B0504020000000003" pitchFamily="34" charset="0"/>
              </a:rPr>
              <a:t>St. Lem~</a:t>
            </a:r>
          </a:p>
          <a:p>
            <a:pPr marL="0" indent="0" algn="ctr">
              <a:buNone/>
            </a:pPr>
            <a:r>
              <a:rPr lang="pl-PL" i="1" dirty="0" smtClean="0">
                <a:latin typeface="Segoe UI Light" panose="020B0502040204020203" pitchFamily="34" charset="0"/>
              </a:rPr>
              <a:t>Z okazji Dnia Nauczyciela życzymy jak najwięcej miłych chwil,</a:t>
            </a:r>
          </a:p>
          <a:p>
            <a:pPr marL="0" indent="0" algn="ctr">
              <a:buNone/>
            </a:pPr>
            <a:r>
              <a:rPr lang="pl-PL" i="1" dirty="0" smtClean="0">
                <a:latin typeface="Segoe UI Light" panose="020B0502040204020203" pitchFamily="34" charset="0"/>
              </a:rPr>
              <a:t> satysfakcji z wykonywanej pracy, </a:t>
            </a:r>
          </a:p>
          <a:p>
            <a:pPr marL="0" indent="0" algn="ctr">
              <a:buNone/>
            </a:pPr>
            <a:r>
              <a:rPr lang="pl-PL" i="1" dirty="0" smtClean="0">
                <a:latin typeface="Segoe UI Light" panose="020B0502040204020203" pitchFamily="34" charset="0"/>
              </a:rPr>
              <a:t>mnóstwo cierpliwości oraz jak najlepszych efektów wychowawczych.</a:t>
            </a:r>
          </a:p>
          <a:p>
            <a:pPr marL="0" indent="0">
              <a:buNone/>
            </a:pPr>
            <a:endParaRPr lang="pl-PL" i="1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pl-PL" sz="3000" b="1" dirty="0" smtClean="0">
                <a:latin typeface="Segoe UI Light" panose="020B0502040204020203" pitchFamily="34" charset="0"/>
              </a:rPr>
              <a:t>Dla nauczycielki świetlicy</a:t>
            </a:r>
          </a:p>
          <a:p>
            <a:pPr marL="0" indent="0">
              <a:buNone/>
            </a:pPr>
            <a:r>
              <a:rPr lang="pl-PL" b="1" dirty="0" smtClean="0">
                <a:latin typeface="Segoe UI Light" panose="020B0502040204020203" pitchFamily="34" charset="0"/>
              </a:rPr>
              <a:t>p. Magdaleny Godyń</a:t>
            </a:r>
          </a:p>
          <a:p>
            <a:pPr marL="0" indent="0" algn="r">
              <a:buNone/>
            </a:pPr>
            <a:r>
              <a:rPr lang="pl-PL" b="1" dirty="0" smtClean="0">
                <a:latin typeface="Segoe UI Light" panose="020B0502040204020203" pitchFamily="34" charset="0"/>
              </a:rPr>
              <a:t>Uczniowie</a:t>
            </a:r>
            <a:endParaRPr lang="pl-PL" b="1" dirty="0">
              <a:latin typeface="Segoe UI Light" panose="020B0502040204020203" pitchFamily="34" charset="0"/>
            </a:endParaRPr>
          </a:p>
        </p:txBody>
      </p:sp>
      <p:pic>
        <p:nvPicPr>
          <p:cNvPr id="9218" name="Picture 2" descr="Polne Lilie Zdjecia - Pobierz darmowe obrazy -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718" y="4138715"/>
            <a:ext cx="3443030" cy="240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361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airplane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b="1" dirty="0" smtClean="0">
                <a:latin typeface="Segoe Script" panose="030B0504020000000003" pitchFamily="66" charset="0"/>
              </a:rPr>
              <a:t>„</a:t>
            </a:r>
            <a:r>
              <a:rPr lang="pl-PL" sz="3600" dirty="0">
                <a:latin typeface="Segoe Script" panose="030B0504020000000003" pitchFamily="66" charset="0"/>
              </a:rPr>
              <a:t>Nie nauczą mnie niczego kwiatki ani drzewa, lecz tylko drugi człowiek</a:t>
            </a:r>
            <a:r>
              <a:rPr lang="pl-PL" sz="3600" dirty="0" smtClean="0">
                <a:latin typeface="Segoe Script" panose="030B0504020000000003" pitchFamily="66" charset="0"/>
              </a:rPr>
              <a:t>.”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b="1" dirty="0" smtClean="0">
                <a:latin typeface="Segoe Script" panose="020B0504020000000003" pitchFamily="34" charset="0"/>
              </a:rPr>
              <a:t/>
            </a:r>
            <a:br>
              <a:rPr lang="pl-PL" sz="2000" b="1" dirty="0" smtClean="0">
                <a:latin typeface="Segoe Script" panose="020B0504020000000003" pitchFamily="34" charset="0"/>
              </a:rPr>
            </a:br>
            <a:endParaRPr lang="pl-PL" sz="2000" b="1" dirty="0">
              <a:latin typeface="Segoe Script" panose="020B0504020000000003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l-PL" sz="3400" b="1" dirty="0" smtClean="0">
                <a:latin typeface="Segoe Script" panose="020B0504020000000003" pitchFamily="34" charset="0"/>
              </a:rPr>
              <a:t>                                                                    ~ </a:t>
            </a:r>
            <a:r>
              <a:rPr lang="pl-PL" i="1" dirty="0">
                <a:latin typeface="Segoe Script" panose="030B0504020000000003" pitchFamily="66" charset="0"/>
              </a:rPr>
              <a:t>Sokrates</a:t>
            </a:r>
            <a:r>
              <a:rPr lang="pl-PL" dirty="0" smtClean="0">
                <a:latin typeface="Segoe Script" panose="030B0504020000000003" pitchFamily="66" charset="0"/>
              </a:rPr>
              <a:t> </a:t>
            </a:r>
            <a:r>
              <a:rPr lang="pl-PL" sz="3400" b="1" dirty="0" smtClean="0">
                <a:latin typeface="Segoe Script" panose="020B0504020000000003" pitchFamily="34" charset="0"/>
              </a:rPr>
              <a:t>~</a:t>
            </a:r>
            <a:endParaRPr lang="pl-PL" sz="3400" b="1" dirty="0">
              <a:latin typeface="Segoe Script" panose="020B0504020000000003" pitchFamily="34" charset="0"/>
            </a:endParaRPr>
          </a:p>
          <a:p>
            <a:pPr marL="0" indent="0" algn="ctr">
              <a:buNone/>
            </a:pPr>
            <a:r>
              <a:rPr lang="pl-PL" sz="4300" i="1" dirty="0" smtClean="0">
                <a:latin typeface="Segoe UI Light" panose="020B0502040204020203" pitchFamily="34" charset="0"/>
              </a:rPr>
              <a:t>Wszystko, co piękne i wymarzone, </a:t>
            </a:r>
          </a:p>
          <a:p>
            <a:pPr marL="0" indent="0" algn="ctr">
              <a:buNone/>
            </a:pPr>
            <a:r>
              <a:rPr lang="pl-PL" sz="4300" i="1" dirty="0" smtClean="0">
                <a:latin typeface="Segoe UI Light" panose="020B0502040204020203" pitchFamily="34" charset="0"/>
              </a:rPr>
              <a:t>niechaj będzie spełnione, </a:t>
            </a:r>
          </a:p>
          <a:p>
            <a:pPr marL="0" indent="0" algn="ctr">
              <a:buNone/>
            </a:pPr>
            <a:r>
              <a:rPr lang="pl-PL" sz="4300" i="1" dirty="0" smtClean="0">
                <a:latin typeface="Segoe UI Light" panose="020B0502040204020203" pitchFamily="34" charset="0"/>
              </a:rPr>
              <a:t>niech życie spokojnie płynie, </a:t>
            </a:r>
          </a:p>
          <a:p>
            <a:pPr marL="0" indent="0" algn="ctr">
              <a:buNone/>
            </a:pPr>
            <a:r>
              <a:rPr lang="pl-PL" sz="4300" i="1" dirty="0" smtClean="0">
                <a:latin typeface="Segoe UI Light" panose="020B0502040204020203" pitchFamily="34" charset="0"/>
              </a:rPr>
              <a:t>a wszystko, co złe, niech szybko minie .</a:t>
            </a:r>
          </a:p>
          <a:p>
            <a:pPr marL="0" indent="0">
              <a:buNone/>
            </a:pPr>
            <a:endParaRPr lang="pl-PL" sz="2400" b="1" dirty="0" smtClean="0">
              <a:latin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pl-PL" sz="3400" b="1" dirty="0" smtClean="0">
                <a:latin typeface="Segoe UI Light" panose="020B0502040204020203" pitchFamily="34" charset="0"/>
              </a:rPr>
              <a:t>Dla </a:t>
            </a:r>
            <a:r>
              <a:rPr lang="pl-PL" sz="3400" b="1" dirty="0">
                <a:latin typeface="Segoe UI Light" panose="020B0502040204020203" pitchFamily="34" charset="0"/>
              </a:rPr>
              <a:t>nauczycieli uczących </a:t>
            </a:r>
            <a:r>
              <a:rPr lang="pl-PL" sz="3400" b="1" dirty="0" smtClean="0">
                <a:latin typeface="Segoe UI Light" panose="020B0502040204020203" pitchFamily="34" charset="0"/>
              </a:rPr>
              <a:t>najmłodszych wychowanków i uczniów</a:t>
            </a:r>
          </a:p>
          <a:p>
            <a:pPr marL="0" indent="0">
              <a:buNone/>
            </a:pPr>
            <a:r>
              <a:rPr lang="pl-PL" sz="3400" b="1" dirty="0" smtClean="0">
                <a:latin typeface="Segoe UI Light" panose="020B0502040204020203" pitchFamily="34" charset="0"/>
              </a:rPr>
              <a:t>p. Barbary Dudek</a:t>
            </a:r>
          </a:p>
          <a:p>
            <a:pPr marL="0" indent="0">
              <a:buNone/>
            </a:pPr>
            <a:r>
              <a:rPr lang="pl-PL" sz="3400" b="1" dirty="0" smtClean="0">
                <a:latin typeface="Segoe UI Light" panose="020B0502040204020203" pitchFamily="34" charset="0"/>
              </a:rPr>
              <a:t>p. Joanny Pałki</a:t>
            </a:r>
          </a:p>
          <a:p>
            <a:pPr marL="0" indent="0">
              <a:buNone/>
            </a:pPr>
            <a:r>
              <a:rPr lang="pl-PL" sz="3400" b="1" dirty="0" smtClean="0">
                <a:latin typeface="Segoe UI Light" panose="020B0502040204020203" pitchFamily="34" charset="0"/>
              </a:rPr>
              <a:t>p. Wiolety Janowskiej</a:t>
            </a:r>
          </a:p>
          <a:p>
            <a:pPr marL="0" indent="0">
              <a:buNone/>
            </a:pPr>
            <a:r>
              <a:rPr lang="pl-PL" sz="3400" b="1" dirty="0" smtClean="0">
                <a:latin typeface="Segoe UI Light" panose="020B0502040204020203" pitchFamily="34" charset="0"/>
              </a:rPr>
              <a:t>p. Agaty </a:t>
            </a:r>
            <a:r>
              <a:rPr lang="pl-PL" sz="3400" b="1" dirty="0" err="1" smtClean="0">
                <a:latin typeface="Segoe UI Light" panose="020B0502040204020203" pitchFamily="34" charset="0"/>
              </a:rPr>
              <a:t>Przeginiak</a:t>
            </a:r>
            <a:endParaRPr lang="pl-PL" sz="3400" b="1" dirty="0" smtClean="0">
              <a:latin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pl-PL" sz="3400" b="1" dirty="0" smtClean="0">
                <a:latin typeface="Segoe UI Light" panose="020B0502040204020203" pitchFamily="34" charset="0"/>
              </a:rPr>
              <a:t>p. Elżbiety </a:t>
            </a:r>
            <a:r>
              <a:rPr lang="pl-PL" sz="3400" b="1" dirty="0" err="1" smtClean="0">
                <a:latin typeface="Segoe UI Light" panose="020B0502040204020203" pitchFamily="34" charset="0"/>
              </a:rPr>
              <a:t>Sarnek</a:t>
            </a:r>
            <a:endParaRPr lang="pl-PL" sz="3400" b="1" dirty="0" smtClean="0">
              <a:latin typeface="Segoe UI Light" panose="020B0502040204020203" pitchFamily="34" charset="0"/>
            </a:endParaRPr>
          </a:p>
          <a:p>
            <a:pPr marL="0" indent="0" algn="r">
              <a:buNone/>
            </a:pPr>
            <a:r>
              <a:rPr lang="pl-PL" sz="3400" b="1" dirty="0" smtClean="0">
                <a:latin typeface="Segoe UI Light" panose="020B0502040204020203" pitchFamily="34" charset="0"/>
              </a:rPr>
              <a:t>Uczniowie</a:t>
            </a:r>
          </a:p>
          <a:p>
            <a:pPr marL="0" indent="0" algn="ctr">
              <a:buNone/>
            </a:pPr>
            <a:endParaRPr lang="pl-PL" sz="3400" i="1" dirty="0">
              <a:latin typeface="Segoe UI Light" panose="020B0502040204020203" pitchFamily="34" charset="0"/>
            </a:endParaRPr>
          </a:p>
        </p:txBody>
      </p:sp>
      <p:pic>
        <p:nvPicPr>
          <p:cNvPr id="10242" name="Picture 2" descr="Bratek Kwiaty Roślin - Darmowe zdjęcie na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027" y="4395019"/>
            <a:ext cx="4388294" cy="234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727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000">
        <p15:prstTrans prst="airplane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80220"/>
            <a:ext cx="10515600" cy="115037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>
                <a:latin typeface="Segoe Script" panose="020B0504020000000003" pitchFamily="34" charset="0"/>
              </a:rPr>
              <a:t>Dobre w muzyce jest to, że jak Cię uderzy, </a:t>
            </a:r>
            <a:br>
              <a:rPr lang="pl-PL" sz="3200" b="1" dirty="0">
                <a:latin typeface="Segoe Script" panose="020B0504020000000003" pitchFamily="34" charset="0"/>
              </a:rPr>
            </a:br>
            <a:r>
              <a:rPr lang="pl-PL" sz="3200" b="1" dirty="0">
                <a:latin typeface="Segoe Script" panose="020B0504020000000003" pitchFamily="34" charset="0"/>
              </a:rPr>
              <a:t>nie czujesz bólu. </a:t>
            </a:r>
            <a:br>
              <a:rPr lang="pl-PL" sz="3200" b="1" dirty="0">
                <a:latin typeface="Segoe Script" panose="020B0504020000000003" pitchFamily="34" charset="0"/>
              </a:rPr>
            </a:br>
            <a:r>
              <a:rPr lang="pl-PL" sz="3200" b="1" dirty="0">
                <a:latin typeface="Segoe Script" panose="020B0504020000000003" pitchFamily="34" charset="0"/>
              </a:rPr>
              <a:t>                                                      Bob Marley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30593"/>
            <a:ext cx="12192000" cy="54274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800" i="1" dirty="0" smtClean="0">
              <a:latin typeface="Segoe UI Light" panose="020B0502040204020203" pitchFamily="34" charset="0"/>
            </a:endParaRPr>
          </a:p>
          <a:p>
            <a:pPr marL="0" indent="0" algn="ctr">
              <a:buNone/>
            </a:pPr>
            <a:r>
              <a:rPr lang="pl-PL" sz="3600" i="1" dirty="0" smtClean="0">
                <a:latin typeface="Segoe UI Light" panose="020B0502040204020203" pitchFamily="34" charset="0"/>
              </a:rPr>
              <a:t>Wszystko co było Pana marzeniem, </a:t>
            </a:r>
          </a:p>
          <a:p>
            <a:pPr marL="0" indent="0" algn="ctr">
              <a:buNone/>
            </a:pPr>
            <a:r>
              <a:rPr lang="pl-PL" sz="3600" i="1" dirty="0" smtClean="0">
                <a:latin typeface="Segoe UI Light" panose="020B0502040204020203" pitchFamily="34" charset="0"/>
              </a:rPr>
              <a:t>co jest i będzie w przyszłości, </a:t>
            </a:r>
          </a:p>
          <a:p>
            <a:pPr marL="0" indent="0" algn="ctr">
              <a:buNone/>
            </a:pPr>
            <a:r>
              <a:rPr lang="pl-PL" sz="3600" i="1" dirty="0" smtClean="0">
                <a:latin typeface="Segoe UI Light" panose="020B0502040204020203" pitchFamily="34" charset="0"/>
              </a:rPr>
              <a:t>Niech nie uleci z cichym westchnieniem,</a:t>
            </a:r>
          </a:p>
          <a:p>
            <a:pPr marL="0" indent="0" algn="ctr">
              <a:buNone/>
            </a:pPr>
            <a:r>
              <a:rPr lang="pl-PL" sz="3600" i="1" dirty="0" smtClean="0">
                <a:latin typeface="Segoe UI Light" panose="020B0502040204020203" pitchFamily="34" charset="0"/>
              </a:rPr>
              <a:t>lecz niech się spełni w całości.</a:t>
            </a:r>
          </a:p>
          <a:p>
            <a:pPr marL="0" indent="0" algn="ctr">
              <a:buNone/>
            </a:pPr>
            <a:endParaRPr lang="pl-PL" sz="3600" b="1" i="1" dirty="0" smtClean="0">
              <a:latin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pl-PL" sz="3000" b="1" dirty="0" smtClean="0">
                <a:latin typeface="Segoe UI Light" panose="020B0502040204020203" pitchFamily="34" charset="0"/>
              </a:rPr>
              <a:t>Dla Pana uczącego muzyki</a:t>
            </a:r>
          </a:p>
          <a:p>
            <a:pPr marL="0" indent="0">
              <a:buNone/>
            </a:pPr>
            <a:r>
              <a:rPr lang="pl-PL" b="1" dirty="0" smtClean="0">
                <a:latin typeface="Segoe UI Light" panose="020B0502040204020203" pitchFamily="34" charset="0"/>
              </a:rPr>
              <a:t>Jerzego </a:t>
            </a:r>
            <a:r>
              <a:rPr lang="pl-PL" b="1" dirty="0" err="1" smtClean="0">
                <a:latin typeface="Segoe UI Light" panose="020B0502040204020203" pitchFamily="34" charset="0"/>
              </a:rPr>
              <a:t>Suruło</a:t>
            </a:r>
            <a:endParaRPr lang="pl-PL" b="1" dirty="0" smtClean="0">
              <a:latin typeface="Segoe UI Light" panose="020B0502040204020203" pitchFamily="34" charset="0"/>
            </a:endParaRPr>
          </a:p>
          <a:p>
            <a:pPr marL="0" indent="0" algn="r">
              <a:buNone/>
            </a:pPr>
            <a:r>
              <a:rPr lang="pl-PL" b="1" dirty="0" smtClean="0">
                <a:latin typeface="Segoe UI Light" panose="020B0502040204020203" pitchFamily="34" charset="0"/>
              </a:rPr>
              <a:t>Uczniowie</a:t>
            </a:r>
            <a:endParaRPr lang="pl-PL" b="1" dirty="0">
              <a:latin typeface="Segoe UI Light" panose="020B0502040204020203" pitchFamily="34" charset="0"/>
            </a:endParaRPr>
          </a:p>
        </p:txBody>
      </p:sp>
      <p:pic>
        <p:nvPicPr>
          <p:cNvPr id="11266" name="Picture 2" descr="Free Image on Pixabay - Pentecost, Peony, Flower, Blossom | Peony  illustration, Flowers, Peon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684" y="3304118"/>
            <a:ext cx="3737999" cy="2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509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airplane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800" b="1" dirty="0" smtClean="0">
                <a:latin typeface="Segoe Script" panose="020B0504020000000003" pitchFamily="34" charset="0"/>
              </a:rPr>
              <a:t>„Nauka to pokarm dla rozumu.”</a:t>
            </a:r>
            <a:endParaRPr lang="pl-PL" sz="3800" b="1" dirty="0">
              <a:latin typeface="Segoe Script" panose="020B0504020000000003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330" y="1218740"/>
            <a:ext cx="12192000" cy="5032375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pl-PL" sz="2600" b="1" dirty="0" smtClean="0">
                <a:latin typeface="Segoe Script" panose="020B0504020000000003" pitchFamily="34" charset="0"/>
              </a:rPr>
              <a:t>~Lew Tołstoj~</a:t>
            </a:r>
          </a:p>
          <a:p>
            <a:pPr marL="0" indent="0" algn="ctr">
              <a:buNone/>
            </a:pPr>
            <a:endParaRPr lang="pl-PL" sz="3500" i="1" dirty="0">
              <a:latin typeface="Segoe UI Light" panose="020B0502040204020203" pitchFamily="34" charset="0"/>
            </a:endParaRPr>
          </a:p>
          <a:p>
            <a:pPr marL="0" indent="0" algn="ctr">
              <a:buNone/>
            </a:pPr>
            <a:r>
              <a:rPr lang="pl-PL" sz="4300" i="1" dirty="0" smtClean="0">
                <a:latin typeface="Segoe UI Light" panose="020B0502040204020203" pitchFamily="34" charset="0"/>
              </a:rPr>
              <a:t>Najlepsze, najserdeczniejsze </a:t>
            </a:r>
            <a:br>
              <a:rPr lang="pl-PL" sz="4300" i="1" dirty="0" smtClean="0">
                <a:latin typeface="Segoe UI Light" panose="020B0502040204020203" pitchFamily="34" charset="0"/>
              </a:rPr>
            </a:br>
            <a:r>
              <a:rPr lang="pl-PL" sz="4300" i="1" dirty="0" smtClean="0">
                <a:latin typeface="Segoe UI Light" panose="020B0502040204020203" pitchFamily="34" charset="0"/>
              </a:rPr>
              <a:t>i najcieplejsze życzenia, </a:t>
            </a:r>
            <a:br>
              <a:rPr lang="pl-PL" sz="4300" i="1" dirty="0" smtClean="0">
                <a:latin typeface="Segoe UI Light" panose="020B0502040204020203" pitchFamily="34" charset="0"/>
              </a:rPr>
            </a:br>
            <a:r>
              <a:rPr lang="pl-PL" sz="4300" i="1" dirty="0" smtClean="0">
                <a:latin typeface="Segoe UI Light" panose="020B0502040204020203" pitchFamily="34" charset="0"/>
              </a:rPr>
              <a:t>zdrowia, wyrozumiałości </a:t>
            </a:r>
            <a:br>
              <a:rPr lang="pl-PL" sz="4300" i="1" dirty="0" smtClean="0">
                <a:latin typeface="Segoe UI Light" panose="020B0502040204020203" pitchFamily="34" charset="0"/>
              </a:rPr>
            </a:br>
            <a:r>
              <a:rPr lang="pl-PL" sz="4300" i="1" dirty="0" smtClean="0">
                <a:latin typeface="Segoe UI Light" panose="020B0502040204020203" pitchFamily="34" charset="0"/>
              </a:rPr>
              <a:t>oraz cierpliwości.</a:t>
            </a:r>
          </a:p>
          <a:p>
            <a:pPr marL="0" indent="0" algn="ctr">
              <a:buNone/>
            </a:pPr>
            <a:endParaRPr lang="pl-PL" sz="3900" i="1" dirty="0" smtClean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pl-PL" b="1" dirty="0" smtClean="0">
              <a:latin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pl-PL" sz="3000" b="1" dirty="0" smtClean="0">
                <a:latin typeface="Segoe UI Light" panose="020B0502040204020203" pitchFamily="34" charset="0"/>
              </a:rPr>
              <a:t>Dla Pani uczącej techniki i informatyki</a:t>
            </a:r>
            <a:r>
              <a:rPr lang="pl-PL" b="1" dirty="0" smtClean="0">
                <a:latin typeface="Segoe UI Light" panose="020B0502040204020203" pitchFamily="34" charset="0"/>
              </a:rPr>
              <a:t> </a:t>
            </a:r>
          </a:p>
          <a:p>
            <a:pPr marL="0" indent="0">
              <a:buNone/>
            </a:pPr>
            <a:r>
              <a:rPr lang="pl-PL" sz="2400" b="1" dirty="0">
                <a:latin typeface="Segoe UI Light" panose="020B0502040204020203" pitchFamily="34" charset="0"/>
              </a:rPr>
              <a:t>Sylwii Szczuki </a:t>
            </a:r>
            <a:r>
              <a:rPr lang="pl-PL" sz="2400" b="1" dirty="0" smtClean="0">
                <a:latin typeface="Segoe UI Light" panose="020B0502040204020203" pitchFamily="34" charset="0"/>
              </a:rPr>
              <a:t>                                                                                                        Uczniowie</a:t>
            </a:r>
            <a:endParaRPr lang="pl-PL" sz="2400" b="1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pl-PL" sz="2400" b="1" dirty="0" smtClean="0">
              <a:latin typeface="Segoe UI Light" panose="020B0502040204020203" pitchFamily="34" charset="0"/>
            </a:endParaRPr>
          </a:p>
        </p:txBody>
      </p:sp>
      <p:pic>
        <p:nvPicPr>
          <p:cNvPr id="12292" name="Picture 4" descr="☆ Kwiaty - stokrotki , daisies, rumianki &amp; margaretki - tusensköna☆ na  Stylowi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60" y="1557953"/>
            <a:ext cx="3239631" cy="385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26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airplane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latin typeface="Segoe Script" panose="020B0504020000000003" pitchFamily="34" charset="0"/>
              </a:rPr>
              <a:t>„Nauka bez religii jest jak kulawy człowiek, religia bez nauki jest ślepy człowiek.”</a:t>
            </a:r>
            <a:endParaRPr lang="pl-PL" sz="4000" b="1" dirty="0">
              <a:latin typeface="Segoe Script" panose="020B0504020000000003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" y="1825624"/>
            <a:ext cx="12192001" cy="503237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l-PL" b="1" dirty="0">
                <a:latin typeface="Segoe Script" panose="020B0504020000000003" pitchFamily="34" charset="0"/>
              </a:rPr>
              <a:t>~ Albert Einstein </a:t>
            </a:r>
            <a:r>
              <a:rPr lang="pl-PL" b="1" dirty="0" smtClean="0">
                <a:latin typeface="Segoe Script" panose="020B0504020000000003" pitchFamily="34" charset="0"/>
              </a:rPr>
              <a:t>~</a:t>
            </a:r>
          </a:p>
          <a:p>
            <a:pPr marL="0" indent="0" algn="ctr">
              <a:buNone/>
            </a:pPr>
            <a:r>
              <a:rPr lang="pl-PL" sz="3600" i="1" dirty="0" smtClean="0">
                <a:latin typeface="Segoe UI Light" panose="020B0502040204020203" pitchFamily="34" charset="0"/>
              </a:rPr>
              <a:t>Wiele </a:t>
            </a:r>
            <a:r>
              <a:rPr lang="pl-PL" sz="3600" i="1" dirty="0">
                <a:latin typeface="Segoe UI Light" panose="020B0502040204020203" pitchFamily="34" charset="0"/>
              </a:rPr>
              <a:t>gwiazd na niebie </a:t>
            </a:r>
            <a:r>
              <a:rPr lang="pl-PL" sz="3600" i="1" dirty="0" smtClean="0">
                <a:latin typeface="Segoe UI Light" panose="020B0502040204020203" pitchFamily="34" charset="0"/>
              </a:rPr>
              <a:t>świeci</a:t>
            </a:r>
          </a:p>
          <a:p>
            <a:pPr marL="0" indent="0" algn="ctr">
              <a:buNone/>
            </a:pPr>
            <a:r>
              <a:rPr lang="pl-PL" sz="3600" i="1" dirty="0" smtClean="0">
                <a:latin typeface="Segoe UI Light" panose="020B0502040204020203" pitchFamily="34" charset="0"/>
              </a:rPr>
              <a:t> </a:t>
            </a:r>
            <a:r>
              <a:rPr lang="pl-PL" sz="3600" i="1" dirty="0">
                <a:latin typeface="Segoe UI Light" panose="020B0502040204020203" pitchFamily="34" charset="0"/>
              </a:rPr>
              <a:t>i srebrzysty płonie nów! </a:t>
            </a:r>
            <a:endParaRPr lang="pl-PL" sz="3600" i="1" dirty="0" smtClean="0">
              <a:latin typeface="Segoe UI Light" panose="020B0502040204020203" pitchFamily="34" charset="0"/>
            </a:endParaRPr>
          </a:p>
          <a:p>
            <a:pPr marL="0" indent="0" algn="ctr">
              <a:buNone/>
            </a:pPr>
            <a:r>
              <a:rPr lang="pl-PL" sz="3600" i="1" dirty="0" smtClean="0">
                <a:latin typeface="Segoe UI Light" panose="020B0502040204020203" pitchFamily="34" charset="0"/>
              </a:rPr>
              <a:t>Dziś </a:t>
            </a:r>
            <a:r>
              <a:rPr lang="pl-PL" sz="3600" i="1" dirty="0">
                <a:latin typeface="Segoe UI Light" panose="020B0502040204020203" pitchFamily="34" charset="0"/>
              </a:rPr>
              <a:t>dla </a:t>
            </a:r>
            <a:r>
              <a:rPr lang="pl-PL" sz="3600" i="1" dirty="0" smtClean="0">
                <a:latin typeface="Segoe UI Light" panose="020B0502040204020203" pitchFamily="34" charset="0"/>
              </a:rPr>
              <a:t>Was mamy wszyscy</a:t>
            </a:r>
          </a:p>
          <a:p>
            <a:pPr marL="0" indent="0" algn="ctr">
              <a:buNone/>
            </a:pPr>
            <a:r>
              <a:rPr lang="pl-PL" sz="3600" i="1" dirty="0" smtClean="0">
                <a:latin typeface="Segoe UI Light" panose="020B0502040204020203" pitchFamily="34" charset="0"/>
              </a:rPr>
              <a:t> </a:t>
            </a:r>
            <a:r>
              <a:rPr lang="pl-PL" sz="3600" i="1" dirty="0">
                <a:latin typeface="Segoe UI Light" panose="020B0502040204020203" pitchFamily="34" charset="0"/>
              </a:rPr>
              <a:t>najpiękniejsze gwiazdki </a:t>
            </a:r>
            <a:r>
              <a:rPr lang="pl-PL" sz="3600" i="1" dirty="0" smtClean="0">
                <a:latin typeface="Segoe UI Light" panose="020B0502040204020203" pitchFamily="34" charset="0"/>
              </a:rPr>
              <a:t>słów.</a:t>
            </a:r>
          </a:p>
          <a:p>
            <a:pPr marL="0" indent="0">
              <a:buNone/>
            </a:pPr>
            <a:r>
              <a:rPr lang="pl-PL" sz="3000" b="1" dirty="0" smtClean="0">
                <a:latin typeface="Segoe UI Light" panose="020B0502040204020203" pitchFamily="34" charset="0"/>
              </a:rPr>
              <a:t>Dla Księży katechetów</a:t>
            </a:r>
          </a:p>
          <a:p>
            <a:pPr marL="0" indent="0">
              <a:buNone/>
            </a:pPr>
            <a:r>
              <a:rPr lang="pl-PL" b="1" dirty="0" smtClean="0">
                <a:latin typeface="Segoe UI Light" panose="020B0502040204020203" pitchFamily="34" charset="0"/>
              </a:rPr>
              <a:t>Ks. Krzysztofa Główki</a:t>
            </a:r>
          </a:p>
          <a:p>
            <a:pPr marL="0" indent="0">
              <a:buNone/>
            </a:pPr>
            <a:r>
              <a:rPr lang="pl-PL" b="1" dirty="0" smtClean="0">
                <a:latin typeface="Segoe UI Light" panose="020B0502040204020203" pitchFamily="34" charset="0"/>
              </a:rPr>
              <a:t>Ks. Zbigniewa </a:t>
            </a:r>
            <a:r>
              <a:rPr lang="pl-PL" b="1" dirty="0" err="1" smtClean="0">
                <a:latin typeface="Segoe UI Light" panose="020B0502040204020203" pitchFamily="34" charset="0"/>
              </a:rPr>
              <a:t>Kryjomskiego</a:t>
            </a:r>
            <a:endParaRPr lang="pl-PL" b="1" dirty="0" smtClean="0">
              <a:latin typeface="Segoe UI Light" panose="020B0502040204020203" pitchFamily="34" charset="0"/>
            </a:endParaRPr>
          </a:p>
          <a:p>
            <a:pPr marL="0" indent="0" algn="r">
              <a:buNone/>
            </a:pPr>
            <a:r>
              <a:rPr lang="pl-PL" b="1" dirty="0" smtClean="0">
                <a:latin typeface="Segoe UI Light" panose="020B0502040204020203" pitchFamily="34" charset="0"/>
              </a:rPr>
              <a:t>Uczniowie</a:t>
            </a:r>
            <a:endParaRPr lang="pl-PL" b="1" dirty="0">
              <a:latin typeface="Segoe UI Light" panose="020B0502040204020203" pitchFamily="34" charset="0"/>
            </a:endParaRPr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13314" name="Picture 2" descr="Mieczyk Gladidus Motyl Szklarnie - Darmowe zdjęcie na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27906"/>
            <a:ext cx="1989598" cy="299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ieczyk Gladidus Motyl Szklarnie - Darmowe zdjęcie na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02213" y="2523220"/>
            <a:ext cx="1989598" cy="299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562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airplan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Segoe Script" panose="020B0504020000000003" pitchFamily="34" charset="0"/>
              </a:rPr>
              <a:t>„Kto czyta książki, </a:t>
            </a:r>
            <a:br>
              <a:rPr lang="pl-PL" b="1" dirty="0" smtClean="0">
                <a:latin typeface="Segoe Script" panose="020B0504020000000003" pitchFamily="34" charset="0"/>
              </a:rPr>
            </a:br>
            <a:r>
              <a:rPr lang="pl-PL" b="1" dirty="0" smtClean="0">
                <a:latin typeface="Segoe Script" panose="020B0504020000000003" pitchFamily="34" charset="0"/>
              </a:rPr>
              <a:t>żyje podwójnie.”</a:t>
            </a:r>
            <a:endParaRPr lang="pl-PL" b="1" dirty="0">
              <a:latin typeface="Segoe Script" panose="020B0504020000000003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pl-PL" b="1" dirty="0">
                <a:latin typeface="Segoe Script" panose="020B0504020000000003" pitchFamily="34" charset="0"/>
              </a:rPr>
              <a:t>~ </a:t>
            </a:r>
            <a:r>
              <a:rPr lang="pl-PL" b="1" dirty="0" smtClean="0">
                <a:latin typeface="Segoe Script" panose="020B0504020000000003" pitchFamily="34" charset="0"/>
              </a:rPr>
              <a:t>Umberto Eco</a:t>
            </a:r>
            <a:r>
              <a:rPr lang="pl-PL" b="1" dirty="0">
                <a:latin typeface="Segoe Script" panose="020B0504020000000003" pitchFamily="34" charset="0"/>
              </a:rPr>
              <a:t> </a:t>
            </a:r>
            <a:r>
              <a:rPr lang="pl-PL" b="1" dirty="0" smtClean="0">
                <a:latin typeface="Segoe Script" panose="020B0504020000000003" pitchFamily="34" charset="0"/>
              </a:rPr>
              <a:t>~</a:t>
            </a:r>
          </a:p>
          <a:p>
            <a:pPr marL="0" indent="0" algn="ctr">
              <a:buNone/>
            </a:pPr>
            <a:r>
              <a:rPr lang="pl-PL" sz="3600" i="1" dirty="0" smtClean="0">
                <a:latin typeface="Segoe UI Light" panose="020B0502040204020203" pitchFamily="34" charset="0"/>
              </a:rPr>
              <a:t>Wszystkiego dobrego w Dniu Nauczyciela, </a:t>
            </a:r>
            <a:br>
              <a:rPr lang="pl-PL" sz="3600" i="1" dirty="0" smtClean="0">
                <a:latin typeface="Segoe UI Light" panose="020B0502040204020203" pitchFamily="34" charset="0"/>
              </a:rPr>
            </a:br>
            <a:r>
              <a:rPr lang="pl-PL" sz="3600" i="1" dirty="0" smtClean="0">
                <a:latin typeface="Segoe UI Light" panose="020B0502040204020203" pitchFamily="34" charset="0"/>
              </a:rPr>
              <a:t>dużo pomyślności na każdy dzień, uśmiechu, </a:t>
            </a:r>
            <a:br>
              <a:rPr lang="pl-PL" sz="3600" i="1" dirty="0" smtClean="0">
                <a:latin typeface="Segoe UI Light" panose="020B0502040204020203" pitchFamily="34" charset="0"/>
              </a:rPr>
            </a:br>
            <a:r>
              <a:rPr lang="pl-PL" sz="3600" i="1" dirty="0" smtClean="0">
                <a:latin typeface="Segoe UI Light" panose="020B0502040204020203" pitchFamily="34" charset="0"/>
              </a:rPr>
              <a:t>radości i sukcesów.</a:t>
            </a:r>
          </a:p>
          <a:p>
            <a:pPr marL="0" indent="0">
              <a:buNone/>
            </a:pPr>
            <a:endParaRPr lang="pl-PL" sz="3600" b="1" dirty="0" smtClean="0">
              <a:latin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pl-PL" sz="3000" b="1" dirty="0" smtClean="0">
                <a:latin typeface="Segoe UI Light" panose="020B0502040204020203" pitchFamily="34" charset="0"/>
              </a:rPr>
              <a:t>Dla Pani bibliotekarki</a:t>
            </a:r>
          </a:p>
          <a:p>
            <a:pPr marL="0" indent="0">
              <a:buNone/>
            </a:pPr>
            <a:r>
              <a:rPr lang="pl-PL" b="1" dirty="0" smtClean="0">
                <a:latin typeface="Segoe UI Light" panose="020B0502040204020203" pitchFamily="34" charset="0"/>
              </a:rPr>
              <a:t>Małgorzaty </a:t>
            </a:r>
            <a:r>
              <a:rPr lang="pl-PL" b="1" dirty="0" err="1" smtClean="0">
                <a:latin typeface="Segoe UI Light" panose="020B0502040204020203" pitchFamily="34" charset="0"/>
              </a:rPr>
              <a:t>Kuczowicz</a:t>
            </a:r>
            <a:endParaRPr lang="pl-PL" b="1" dirty="0" smtClean="0">
              <a:latin typeface="Segoe UI Light" panose="020B0502040204020203" pitchFamily="34" charset="0"/>
            </a:endParaRPr>
          </a:p>
          <a:p>
            <a:pPr marL="0" indent="0" algn="r">
              <a:buNone/>
            </a:pPr>
            <a:r>
              <a:rPr lang="pl-PL" b="1" dirty="0" smtClean="0">
                <a:latin typeface="Segoe UI Light" panose="020B0502040204020203" pitchFamily="34" charset="0"/>
              </a:rPr>
              <a:t>Uczniowie</a:t>
            </a:r>
          </a:p>
          <a:p>
            <a:pPr marL="0" indent="0" algn="ctr">
              <a:buNone/>
            </a:pPr>
            <a:endParaRPr lang="pl-PL" sz="3600" i="1" dirty="0">
              <a:latin typeface="Segoe UI Light" panose="020B0502040204020203" pitchFamily="34" charset="0"/>
            </a:endParaRPr>
          </a:p>
        </p:txBody>
      </p:sp>
      <p:pic>
        <p:nvPicPr>
          <p:cNvPr id="6" name="Picture 2" descr="Ellison Orange - G-fr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34" y="3535434"/>
            <a:ext cx="2842817" cy="246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091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airplane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5968" y="622069"/>
            <a:ext cx="10515600" cy="13273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Segoe Script" panose="020B0504020000000003" pitchFamily="34" charset="0"/>
              </a:rPr>
              <a:t/>
            </a:r>
            <a:br>
              <a:rPr lang="pl-PL" dirty="0" smtClean="0">
                <a:latin typeface="Segoe Script" panose="020B0504020000000003" pitchFamily="34" charset="0"/>
              </a:rPr>
            </a:br>
            <a:r>
              <a:rPr lang="pl-PL" dirty="0" smtClean="0">
                <a:latin typeface="Segoe Script" panose="020B0504020000000003" pitchFamily="34" charset="0"/>
              </a:rPr>
              <a:t/>
            </a:r>
            <a:br>
              <a:rPr lang="pl-PL" dirty="0" smtClean="0">
                <a:latin typeface="Segoe Script" panose="020B0504020000000003" pitchFamily="34" charset="0"/>
              </a:rPr>
            </a:br>
            <a:r>
              <a:rPr lang="pl-PL" dirty="0" smtClean="0">
                <a:latin typeface="Segoe Script" panose="020B0504020000000003" pitchFamily="34" charset="0"/>
              </a:rPr>
              <a:t/>
            </a:r>
            <a:br>
              <a:rPr lang="pl-PL" dirty="0" smtClean="0">
                <a:latin typeface="Segoe Script" panose="020B0504020000000003" pitchFamily="34" charset="0"/>
              </a:rPr>
            </a:br>
            <a:r>
              <a:rPr lang="pl-PL" dirty="0" smtClean="0">
                <a:latin typeface="Segoe Script" panose="020B0504020000000003" pitchFamily="34" charset="0"/>
              </a:rPr>
              <a:t>„</a:t>
            </a:r>
            <a:r>
              <a:rPr lang="pl-PL" sz="3600" dirty="0" smtClean="0">
                <a:latin typeface="Segoe Script" panose="030B0504020000000003" pitchFamily="66" charset="0"/>
              </a:rPr>
              <a:t>Aby </a:t>
            </a:r>
            <a:r>
              <a:rPr lang="pl-PL" sz="3600" dirty="0">
                <a:latin typeface="Segoe Script" panose="030B0504020000000003" pitchFamily="66" charset="0"/>
              </a:rPr>
              <a:t>być szczęśliwym, trzeba pragnąć, działać i pracować, taki jest porządek przyrody, której życie polega na </a:t>
            </a:r>
            <a:r>
              <a:rPr lang="pl-PL" sz="3600" dirty="0" smtClean="0">
                <a:latin typeface="Segoe Script" panose="030B0504020000000003" pitchFamily="66" charset="0"/>
              </a:rPr>
              <a:t>działaniu</a:t>
            </a:r>
            <a:r>
              <a:rPr lang="pl-PL" sz="4000" b="1" dirty="0" smtClean="0">
                <a:latin typeface="Segoe Script" panose="020B0504020000000003" pitchFamily="34" charset="0"/>
              </a:rPr>
              <a:t>.</a:t>
            </a:r>
            <a:r>
              <a:rPr lang="de-DE" sz="4000" b="1" dirty="0" smtClean="0">
                <a:latin typeface="Segoe Script" panose="020B0504020000000003" pitchFamily="34" charset="0"/>
              </a:rPr>
              <a:t>”</a:t>
            </a:r>
            <a:r>
              <a:rPr lang="de-DE" sz="4000" dirty="0" smtClean="0">
                <a:latin typeface="Segoe Script" panose="020B0504020000000003" pitchFamily="34" charset="0"/>
              </a:rPr>
              <a:t/>
            </a:r>
            <a:br>
              <a:rPr lang="de-DE" sz="4000" dirty="0" smtClean="0">
                <a:latin typeface="Segoe Script" panose="020B0504020000000003" pitchFamily="34" charset="0"/>
              </a:rPr>
            </a:br>
            <a:r>
              <a:rPr lang="de-DE" sz="4000" dirty="0" smtClean="0"/>
              <a:t/>
            </a:r>
            <a:br>
              <a:rPr lang="de-DE" sz="4000" dirty="0" smtClean="0"/>
            </a:b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34723"/>
            <a:ext cx="12192000" cy="595785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dirty="0" smtClean="0">
                <a:latin typeface="Segoe Script" panose="020B0504020000000003" pitchFamily="34" charset="0"/>
              </a:rPr>
              <a:t>		</a:t>
            </a:r>
            <a:r>
              <a:rPr lang="pl-PL" sz="3600" b="1" dirty="0" smtClean="0">
                <a:latin typeface="Segoe Script" panose="020B0504020000000003" pitchFamily="34" charset="0"/>
              </a:rPr>
              <a:t>		</a:t>
            </a:r>
            <a:endParaRPr lang="pl-PL" sz="11100" i="1" dirty="0" smtClean="0">
              <a:latin typeface="Segoe UI Light" panose="020B0502040204020203" pitchFamily="34" charset="0"/>
            </a:endParaRPr>
          </a:p>
          <a:p>
            <a:pPr marL="0" indent="0" algn="ctr">
              <a:buNone/>
            </a:pPr>
            <a:endParaRPr lang="pl-PL" sz="11100" i="1" dirty="0">
              <a:latin typeface="Segoe UI Light" panose="020B0502040204020203" pitchFamily="34" charset="0"/>
            </a:endParaRPr>
          </a:p>
          <a:p>
            <a:pPr marL="0" indent="0" algn="ctr">
              <a:buNone/>
            </a:pPr>
            <a:endParaRPr lang="pl-PL" sz="11100" i="1" dirty="0" smtClean="0">
              <a:latin typeface="Segoe UI Light" panose="020B0502040204020203" pitchFamily="34" charset="0"/>
            </a:endParaRPr>
          </a:p>
          <a:p>
            <a:pPr marL="0" indent="0" algn="ctr">
              <a:buNone/>
            </a:pPr>
            <a:endParaRPr lang="pl-PL" sz="11100" i="1" dirty="0">
              <a:latin typeface="Segoe UI Light" panose="020B0502040204020203" pitchFamily="34" charset="0"/>
            </a:endParaRPr>
          </a:p>
          <a:p>
            <a:pPr marL="0" indent="0" algn="ctr">
              <a:buNone/>
            </a:pPr>
            <a:r>
              <a:rPr lang="pl-PL" sz="14400" i="1" dirty="0" smtClean="0">
                <a:latin typeface="Segoe UI Light" panose="020B0502040204020203" pitchFamily="34" charset="0"/>
              </a:rPr>
              <a:t>Życzymy osobistej i zawodowej satysfakcji.</a:t>
            </a:r>
          </a:p>
          <a:p>
            <a:pPr marL="0" indent="0">
              <a:buNone/>
            </a:pPr>
            <a:endParaRPr lang="pl-PL" sz="9600" b="1" dirty="0" smtClean="0">
              <a:latin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pl-PL" sz="9600" b="1" dirty="0" smtClean="0">
                <a:latin typeface="Segoe UI Light" panose="020B0502040204020203" pitchFamily="34" charset="0"/>
              </a:rPr>
              <a:t>Dla</a:t>
            </a:r>
            <a:r>
              <a:rPr lang="pl-PL" sz="9600" b="1" dirty="0">
                <a:latin typeface="Segoe UI Light" panose="020B0502040204020203" pitchFamily="34" charset="0"/>
              </a:rPr>
              <a:t>:</a:t>
            </a:r>
          </a:p>
          <a:p>
            <a:pPr marL="0" indent="0">
              <a:buNone/>
            </a:pPr>
            <a:r>
              <a:rPr lang="pl-PL" sz="6400" b="1" dirty="0">
                <a:latin typeface="Segoe UI Light" panose="020B0502040204020203" pitchFamily="34" charset="0"/>
              </a:rPr>
              <a:t>p. Ireny Doły</a:t>
            </a:r>
          </a:p>
          <a:p>
            <a:pPr marL="0" indent="0">
              <a:buNone/>
            </a:pPr>
            <a:r>
              <a:rPr lang="pl-PL" sz="6400" b="1" dirty="0">
                <a:latin typeface="Segoe UI Light" panose="020B0502040204020203" pitchFamily="34" charset="0"/>
              </a:rPr>
              <a:t>p. Jolanty Smolik</a:t>
            </a:r>
          </a:p>
          <a:p>
            <a:pPr marL="0" indent="0">
              <a:buNone/>
            </a:pPr>
            <a:r>
              <a:rPr lang="pl-PL" sz="6400" b="1" dirty="0">
                <a:latin typeface="Segoe UI Light" panose="020B0502040204020203" pitchFamily="34" charset="0"/>
              </a:rPr>
              <a:t>p. Haliny Kawali</a:t>
            </a:r>
          </a:p>
          <a:p>
            <a:pPr marL="0" indent="0">
              <a:buNone/>
            </a:pPr>
            <a:r>
              <a:rPr lang="pl-PL" sz="6400" b="1" dirty="0">
                <a:latin typeface="Segoe UI Light" panose="020B0502040204020203" pitchFamily="34" charset="0"/>
              </a:rPr>
              <a:t>p. Anny Kawali</a:t>
            </a:r>
          </a:p>
          <a:p>
            <a:pPr marL="0" indent="0">
              <a:buNone/>
            </a:pPr>
            <a:r>
              <a:rPr lang="pl-PL" sz="6400" b="1" dirty="0">
                <a:latin typeface="Segoe UI Light" panose="020B0502040204020203" pitchFamily="34" charset="0"/>
              </a:rPr>
              <a:t>p. Ewy Kłosowskiej</a:t>
            </a:r>
          </a:p>
          <a:p>
            <a:pPr marL="0" indent="0">
              <a:buNone/>
            </a:pPr>
            <a:r>
              <a:rPr lang="pl-PL" sz="6400" b="1" dirty="0">
                <a:latin typeface="Segoe UI Light" panose="020B0502040204020203" pitchFamily="34" charset="0"/>
              </a:rPr>
              <a:t>p. Barbary Węgrzyn</a:t>
            </a:r>
          </a:p>
          <a:p>
            <a:pPr marL="0" indent="0">
              <a:buNone/>
            </a:pPr>
            <a:r>
              <a:rPr lang="pl-PL" sz="6400" b="1" dirty="0">
                <a:latin typeface="Segoe UI Light" panose="020B0502040204020203" pitchFamily="34" charset="0"/>
              </a:rPr>
              <a:t>p. Barbary Czech</a:t>
            </a:r>
          </a:p>
          <a:p>
            <a:pPr marL="0" indent="0">
              <a:buNone/>
            </a:pPr>
            <a:r>
              <a:rPr lang="pl-PL" sz="6400" b="1" dirty="0">
                <a:latin typeface="Segoe UI Light" panose="020B0502040204020203" pitchFamily="34" charset="0"/>
              </a:rPr>
              <a:t>p. Krystyny Kluski</a:t>
            </a:r>
          </a:p>
          <a:p>
            <a:pPr marL="0" indent="0">
              <a:buNone/>
            </a:pPr>
            <a:r>
              <a:rPr lang="pl-PL" sz="6400" b="1" dirty="0">
                <a:latin typeface="Segoe UI Light" panose="020B0502040204020203" pitchFamily="34" charset="0"/>
              </a:rPr>
              <a:t>p. Zenona </a:t>
            </a:r>
            <a:endParaRPr lang="pl-PL" sz="6400" b="1" dirty="0" smtClean="0">
              <a:latin typeface="Segoe UI Light" panose="020B0502040204020203" pitchFamily="34" charset="0"/>
            </a:endParaRPr>
          </a:p>
          <a:p>
            <a:pPr marL="0" indent="0" algn="r">
              <a:buNone/>
            </a:pPr>
            <a:r>
              <a:rPr lang="pl-PL" sz="7200" b="1" dirty="0" smtClean="0">
                <a:latin typeface="Segoe UI Light" panose="020B0502040204020203" pitchFamily="34" charset="0"/>
              </a:rPr>
              <a:t>Uczniowie</a:t>
            </a:r>
            <a:endParaRPr lang="pl-PL" sz="7200" b="1" dirty="0">
              <a:latin typeface="Segoe UI Light" panose="020B0502040204020203" pitchFamily="34" charset="0"/>
            </a:endParaRPr>
          </a:p>
          <a:p>
            <a:pPr marL="0" indent="0" algn="ctr">
              <a:buNone/>
            </a:pPr>
            <a:endParaRPr lang="pl-PL" sz="14400" i="1" dirty="0" smtClean="0">
              <a:latin typeface="Segoe UI Light" panose="020B0502040204020203" pitchFamily="34" charset="0"/>
            </a:endParaRPr>
          </a:p>
          <a:p>
            <a:pPr marL="0" indent="0" algn="ctr">
              <a:buNone/>
            </a:pPr>
            <a:endParaRPr lang="pl-PL" sz="5100" i="1" dirty="0" smtClean="0">
              <a:latin typeface="Segoe UI Light" panose="020B0502040204020203" pitchFamily="34" charset="0"/>
            </a:endParaRPr>
          </a:p>
          <a:p>
            <a:pPr marL="0" indent="0" algn="ctr">
              <a:buNone/>
            </a:pPr>
            <a:r>
              <a:rPr lang="pl-PL" sz="3000" dirty="0" smtClean="0">
                <a:latin typeface="Segoe UI Light" panose="020B0502040204020203" pitchFamily="34" charset="0"/>
              </a:rPr>
              <a:t> </a:t>
            </a:r>
          </a:p>
          <a:p>
            <a:pPr marL="0" indent="0">
              <a:buNone/>
            </a:pPr>
            <a:endParaRPr lang="pl-PL" sz="2600" b="1" dirty="0" smtClean="0">
              <a:latin typeface="Segoe UI Light" panose="020B0502040204020203" pitchFamily="34" charset="0"/>
            </a:endParaRPr>
          </a:p>
          <a:p>
            <a:pPr marL="0" indent="0" algn="r">
              <a:buNone/>
            </a:pPr>
            <a:endParaRPr lang="pl-PL" sz="2400" b="1" dirty="0" smtClean="0">
              <a:latin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Segoe UI Light" panose="020B0502040204020203" pitchFamily="34" charset="0"/>
              </a:rPr>
              <a:t>	</a:t>
            </a:r>
            <a:r>
              <a:rPr lang="pl-PL" dirty="0" smtClean="0">
                <a:latin typeface="Segoe Script" panose="020B0504020000000003" pitchFamily="34" charset="0"/>
              </a:rPr>
              <a:t>	</a:t>
            </a:r>
            <a:endParaRPr lang="pl-PL" dirty="0"/>
          </a:p>
        </p:txBody>
      </p:sp>
      <p:pic>
        <p:nvPicPr>
          <p:cNvPr id="14338" name="Picture 2" descr="Bukiet Kwiatów, Odosobniony, Kwiaty | Buquê de flores, Flores fotos, Ramo  de fl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955" y="2796611"/>
            <a:ext cx="5198090" cy="390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379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airplan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339163" y="2222205"/>
            <a:ext cx="7203043" cy="3219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pl-P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DZIĘKUJEMY!!!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8330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23528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Z okazji tego święta,</a:t>
            </a:r>
            <a:br>
              <a:rPr lang="pl-PL" sz="3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pl-PL" sz="3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życzymy Dyrekcji, Gronu Pedagogicznemu</a:t>
            </a:r>
            <a:br>
              <a:rPr lang="pl-PL" sz="3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pl-PL" sz="3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oraz pracownikom administracji i obsługi</a:t>
            </a:r>
            <a:br>
              <a:rPr lang="pl-PL" sz="3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pl-PL" sz="3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dużo zdrowia, energii wytrwałości,</a:t>
            </a:r>
            <a:br>
              <a:rPr lang="pl-PL" sz="3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pl-PL" sz="3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byście mogli w pełni realizować swoje plany</a:t>
            </a:r>
            <a:br>
              <a:rPr lang="pl-PL" sz="3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pl-PL" sz="3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życiowe i zawodowe.</a:t>
            </a:r>
            <a:br>
              <a:rPr lang="pl-PL" sz="32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pl-PL" sz="32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5703" y="5324854"/>
            <a:ext cx="11464013" cy="3066292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Życzenia wszystkiego, co najpiękniejsze</a:t>
            </a:r>
            <a:endParaRPr lang="pl-PL" dirty="0"/>
          </a:p>
          <a:p>
            <a:pPr marL="0" indent="0">
              <a:buNone/>
            </a:pPr>
            <a:r>
              <a:rPr lang="pl-PL" b="1" dirty="0" smtClean="0">
                <a:latin typeface="Segoe UI Light" panose="020B0502040204020203" pitchFamily="34" charset="0"/>
              </a:rPr>
              <a:t>dla Pana </a:t>
            </a:r>
            <a:r>
              <a:rPr lang="pl-PL" b="1" dirty="0" smtClean="0">
                <a:latin typeface="Segoe UI Light" panose="020B0502040204020203" pitchFamily="34" charset="0"/>
              </a:rPr>
              <a:t>Dyrektora Mirosława Pudlika</a:t>
            </a:r>
          </a:p>
          <a:p>
            <a:pPr marL="0" indent="0" algn="r">
              <a:buNone/>
            </a:pPr>
            <a:r>
              <a:rPr lang="pl-PL" b="1" dirty="0" smtClean="0">
                <a:latin typeface="Segoe UI Light" panose="020B0502040204020203" pitchFamily="34" charset="0"/>
              </a:rPr>
              <a:t>Uczniowie  </a:t>
            </a:r>
            <a:endParaRPr lang="pl-PL" b="1" dirty="0">
              <a:latin typeface="Segoe UI Light" panose="020B0502040204020203" pitchFamily="34" charset="0"/>
            </a:endParaRPr>
          </a:p>
        </p:txBody>
      </p:sp>
      <p:pic>
        <p:nvPicPr>
          <p:cNvPr id="1026" name="Picture 2" descr="Naklejka na ścianę Akwarelowe kwiaty - TenStic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594" y="4098633"/>
            <a:ext cx="4563902" cy="258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83109" y="3900947"/>
            <a:ext cx="9445214" cy="9694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3000" b="0" i="0" u="none" strike="noStrike" cap="none" normalizeH="0" baseline="0" dirty="0" smtClean="0">
                <a:ln>
                  <a:noFill/>
                </a:ln>
                <a:effectLst/>
                <a:latin typeface="Segoe Script" panose="030B0504020000000003" pitchFamily="66" charset="0"/>
              </a:rPr>
              <a:t>"Kluczem do edukacji jest przeżycie piękna."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5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Roboto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500" b="0" i="0" strike="noStrike" cap="none" normalizeH="0" baseline="0" dirty="0" smtClean="0">
                <a:ln>
                  <a:noFill/>
                </a:ln>
                <a:latin typeface="Segoe Script" panose="030B0504020000000003" pitchFamily="66" charset="0"/>
              </a:rPr>
              <a:t>				Friedrich von Schiller</a:t>
            </a:r>
            <a:endParaRPr kumimoji="0" lang="pl-PL" altLang="pl-PL" sz="6000" b="0" i="0" strike="noStrike" cap="none" normalizeH="0" baseline="0" dirty="0" smtClean="0">
              <a:ln>
                <a:noFill/>
              </a:ln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5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000">
        <p15:prstTrans prst="airplane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65471"/>
            <a:ext cx="10515600" cy="1032387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latin typeface="Segoe Script" panose="020B0504020000000003" pitchFamily="34" charset="0"/>
              </a:rPr>
              <a:t>„Historia nauczycielką życia.”</a:t>
            </a:r>
            <a:endParaRPr lang="pl-PL" b="1" dirty="0">
              <a:latin typeface="Segoe Script" panose="020B0504020000000003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30594"/>
            <a:ext cx="12192000" cy="5427406"/>
          </a:xfrm>
        </p:spPr>
        <p:txBody>
          <a:bodyPr/>
          <a:lstStyle/>
          <a:p>
            <a:pPr marL="0" indent="0" algn="r">
              <a:buNone/>
            </a:pPr>
            <a:r>
              <a:rPr lang="pl-PL" b="1" dirty="0" smtClean="0">
                <a:latin typeface="Segoe Script" panose="020B0504020000000003" pitchFamily="34" charset="0"/>
              </a:rPr>
              <a:t>~Cyceron</a:t>
            </a:r>
            <a:r>
              <a:rPr lang="pl-PL" b="1" dirty="0">
                <a:latin typeface="Segoe Script" panose="020B0504020000000003" pitchFamily="34" charset="0"/>
              </a:rPr>
              <a:t> </a:t>
            </a:r>
            <a:r>
              <a:rPr lang="pl-PL" b="1" dirty="0" smtClean="0">
                <a:latin typeface="Segoe Script" panose="020B0504020000000003" pitchFamily="34" charset="0"/>
              </a:rPr>
              <a:t>~</a:t>
            </a:r>
          </a:p>
          <a:p>
            <a:pPr marL="0" indent="0" algn="ctr">
              <a:buNone/>
            </a:pPr>
            <a:r>
              <a:rPr lang="pl-PL" sz="3200" i="1" dirty="0" smtClean="0">
                <a:latin typeface="Segoe UI Light" panose="020B0502040204020203" pitchFamily="34" charset="0"/>
              </a:rPr>
              <a:t>Z okazji Dnia N</a:t>
            </a:r>
            <a:r>
              <a:rPr lang="pl-PL" sz="3200" i="1" dirty="0">
                <a:latin typeface="Segoe UI Light" panose="020B0502040204020203" pitchFamily="34" charset="0"/>
              </a:rPr>
              <a:t>a</a:t>
            </a:r>
            <a:r>
              <a:rPr lang="pl-PL" sz="3200" i="1" dirty="0" smtClean="0">
                <a:latin typeface="Segoe UI Light" panose="020B0502040204020203" pitchFamily="34" charset="0"/>
              </a:rPr>
              <a:t>uczyciela życzymy dużo radości z wykonywania pracy,</a:t>
            </a:r>
          </a:p>
          <a:p>
            <a:pPr marL="0" indent="0" algn="ctr">
              <a:buNone/>
            </a:pPr>
            <a:r>
              <a:rPr lang="pl-PL" sz="3200" i="1" dirty="0" smtClean="0">
                <a:latin typeface="Segoe UI Light" panose="020B0502040204020203" pitchFamily="34" charset="0"/>
              </a:rPr>
              <a:t> wytrwałości, samych wzorowych uczniów </a:t>
            </a:r>
          </a:p>
          <a:p>
            <a:pPr marL="0" indent="0" algn="ctr">
              <a:buNone/>
            </a:pPr>
            <a:r>
              <a:rPr lang="pl-PL" sz="3200" i="1" dirty="0" smtClean="0">
                <a:latin typeface="Segoe UI Light" panose="020B0502040204020203" pitchFamily="34" charset="0"/>
              </a:rPr>
              <a:t>i wielkich sukcesów zarówno zawodowych jak i osobistych.</a:t>
            </a:r>
          </a:p>
          <a:p>
            <a:pPr marL="0" indent="0">
              <a:buNone/>
            </a:pPr>
            <a:endParaRPr lang="pl-PL" sz="3200" i="1" dirty="0" smtClean="0">
              <a:latin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pl-PL" sz="3000" b="1" dirty="0" smtClean="0">
                <a:latin typeface="Segoe UI Light" panose="020B0502040204020203" pitchFamily="34" charset="0"/>
              </a:rPr>
              <a:t>Dla nauczycielki historii</a:t>
            </a:r>
          </a:p>
          <a:p>
            <a:pPr marL="0" indent="0">
              <a:buNone/>
            </a:pPr>
            <a:r>
              <a:rPr lang="pl-PL" b="1" dirty="0" smtClean="0">
                <a:latin typeface="Segoe UI Light" panose="020B0502040204020203" pitchFamily="34" charset="0"/>
              </a:rPr>
              <a:t>p. Marioli Woźniak</a:t>
            </a:r>
          </a:p>
          <a:p>
            <a:pPr marL="0" indent="0" algn="r">
              <a:buNone/>
            </a:pPr>
            <a:r>
              <a:rPr lang="pl-PL" b="1" dirty="0" smtClean="0">
                <a:latin typeface="Segoe UI Light" panose="020B0502040204020203" pitchFamily="34" charset="0"/>
              </a:rPr>
              <a:t>Uczniowie</a:t>
            </a:r>
          </a:p>
          <a:p>
            <a:pPr marL="0" indent="0">
              <a:buNone/>
            </a:pPr>
            <a:endParaRPr lang="pl-PL" b="1" dirty="0" smtClean="0">
              <a:latin typeface="Segoe UI Light" panose="020B0502040204020203" pitchFamily="34" charset="0"/>
            </a:endParaRPr>
          </a:p>
          <a:p>
            <a:pPr marL="0" indent="0" algn="ctr">
              <a:buNone/>
            </a:pPr>
            <a:endParaRPr lang="pl-PL" i="1" dirty="0">
              <a:latin typeface="Segoe UI Light" panose="020B0502040204020203" pitchFamily="34" charset="0"/>
            </a:endParaRPr>
          </a:p>
        </p:txBody>
      </p:sp>
      <p:pic>
        <p:nvPicPr>
          <p:cNvPr id="2052" name="Picture 4" descr="Poszukiwanie śladów wiosny w „OAZIE PĄCZKUJĄCEJ PRZYRODY'' w ROD im.  Jerzego Niedziałkowskiego w Środzie Wlkp. Inauguracja Edukacyjnych Funkcji  Otwartego Programu Społecznego Rozwoju Ogrodu. Wiosna 2018 rok. –  STOWARZYSZENIE ROD IM. JERZEG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743" y="3535618"/>
            <a:ext cx="3664606" cy="295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563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airplane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0379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latin typeface="Segoe Script" panose="020B0504020000000003" pitchFamily="34" charset="0"/>
              </a:rPr>
              <a:t>„Nie wystarczy zdobywać mądrości, trzeba jeszcze z niej korzystać...”</a:t>
            </a:r>
            <a:endParaRPr lang="pl-PL" sz="4000" b="1" dirty="0">
              <a:latin typeface="Segoe Script" panose="020B0504020000000003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1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pl-PL" b="1" dirty="0">
                <a:latin typeface="Segoe Script" panose="020B0504020000000003" pitchFamily="34" charset="0"/>
              </a:rPr>
              <a:t>~ </a:t>
            </a:r>
            <a:r>
              <a:rPr lang="pl-PL" sz="3200" b="1" dirty="0" smtClean="0">
                <a:latin typeface="Segoe Script" panose="020B0504020000000003" pitchFamily="34" charset="0"/>
              </a:rPr>
              <a:t>Cyceron</a:t>
            </a:r>
            <a:r>
              <a:rPr lang="pl-PL" b="1" dirty="0" smtClean="0">
                <a:latin typeface="Segoe Script" panose="020B0504020000000003" pitchFamily="34" charset="0"/>
              </a:rPr>
              <a:t>~</a:t>
            </a:r>
            <a:endParaRPr lang="pl-PL" sz="3200" b="1" dirty="0" smtClean="0">
              <a:latin typeface="Segoe Script" panose="020B0504020000000003" pitchFamily="34" charset="0"/>
            </a:endParaRPr>
          </a:p>
          <a:p>
            <a:pPr marL="0" indent="0" algn="ctr">
              <a:buNone/>
            </a:pPr>
            <a:r>
              <a:rPr lang="pl-PL" sz="3900" i="1" dirty="0" smtClean="0">
                <a:latin typeface="Segoe UI Light" panose="020B0502040204020203" pitchFamily="34" charset="0"/>
              </a:rPr>
              <a:t>Z okazji ważnego święta,</a:t>
            </a:r>
          </a:p>
          <a:p>
            <a:pPr marL="0" indent="0" algn="ctr">
              <a:buNone/>
            </a:pPr>
            <a:r>
              <a:rPr lang="pl-PL" sz="3900" i="1" dirty="0">
                <a:latin typeface="Segoe UI Light" panose="020B0502040204020203" pitchFamily="34" charset="0"/>
              </a:rPr>
              <a:t>c</a:t>
            </a:r>
            <a:r>
              <a:rPr lang="pl-PL" sz="3900" i="1" dirty="0" smtClean="0">
                <a:latin typeface="Segoe UI Light" panose="020B0502040204020203" pitchFamily="34" charset="0"/>
              </a:rPr>
              <a:t>hcielibyśmy złożyć najserdeczniejsze życzenia,</a:t>
            </a:r>
          </a:p>
          <a:p>
            <a:pPr marL="0" indent="0" algn="ctr">
              <a:buNone/>
            </a:pPr>
            <a:r>
              <a:rPr lang="pl-PL" sz="3900" i="1" dirty="0" smtClean="0">
                <a:latin typeface="Segoe UI Light" panose="020B0502040204020203" pitchFamily="34" charset="0"/>
              </a:rPr>
              <a:t>By czasu starczało na wszystko,</a:t>
            </a:r>
          </a:p>
          <a:p>
            <a:pPr marL="0" indent="0" algn="ctr">
              <a:buNone/>
            </a:pPr>
            <a:r>
              <a:rPr lang="pl-PL" sz="3900" i="1" dirty="0">
                <a:latin typeface="Segoe UI Light" panose="020B0502040204020203" pitchFamily="34" charset="0"/>
              </a:rPr>
              <a:t>a</a:t>
            </a:r>
            <a:r>
              <a:rPr lang="pl-PL" sz="3900" i="1" dirty="0" smtClean="0">
                <a:latin typeface="Segoe UI Light" panose="020B0502040204020203" pitchFamily="34" charset="0"/>
              </a:rPr>
              <a:t>by w sukcesy obrodziło,</a:t>
            </a:r>
          </a:p>
          <a:p>
            <a:pPr marL="0" indent="0" algn="ctr">
              <a:buNone/>
            </a:pPr>
            <a:r>
              <a:rPr lang="pl-PL" sz="3900" i="1" dirty="0" smtClean="0">
                <a:latin typeface="Segoe UI Light" panose="020B0502040204020203" pitchFamily="34" charset="0"/>
              </a:rPr>
              <a:t>a to co dobre na lepsze się zmieniło .</a:t>
            </a:r>
          </a:p>
          <a:p>
            <a:pPr marL="0" indent="0" algn="ctr">
              <a:buNone/>
            </a:pPr>
            <a:endParaRPr lang="pl-PL" sz="3200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pl-PL" b="1" dirty="0" smtClean="0">
              <a:latin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pl-PL" sz="3600" b="1" dirty="0" smtClean="0">
                <a:latin typeface="Segoe UI Light" panose="020B0502040204020203" pitchFamily="34" charset="0"/>
              </a:rPr>
              <a:t>Dla Pań polonistek</a:t>
            </a:r>
          </a:p>
          <a:p>
            <a:pPr marL="0" lvl="0" indent="0">
              <a:buNone/>
            </a:pPr>
            <a:r>
              <a:rPr lang="pl-PL" sz="3100" b="1" dirty="0" smtClean="0">
                <a:solidFill>
                  <a:prstClr val="black"/>
                </a:solidFill>
                <a:latin typeface="Segoe UI Light" panose="020B0502040204020203" pitchFamily="34" charset="0"/>
              </a:rPr>
              <a:t>Agnieszki Michalskiej</a:t>
            </a:r>
          </a:p>
          <a:p>
            <a:pPr marL="0" lvl="0" indent="0">
              <a:buNone/>
            </a:pPr>
            <a:r>
              <a:rPr lang="pl-PL" sz="3100" b="1" dirty="0" smtClean="0">
                <a:solidFill>
                  <a:prstClr val="black"/>
                </a:solidFill>
                <a:latin typeface="Segoe UI Light" panose="020B0502040204020203" pitchFamily="34" charset="0"/>
              </a:rPr>
              <a:t>Beaty </a:t>
            </a:r>
            <a:r>
              <a:rPr lang="pl-PL" sz="3100" b="1" dirty="0" err="1" smtClean="0">
                <a:solidFill>
                  <a:prstClr val="black"/>
                </a:solidFill>
                <a:latin typeface="Segoe UI Light" panose="020B0502040204020203" pitchFamily="34" charset="0"/>
              </a:rPr>
              <a:t>Ćmielewskiej-Skorus</a:t>
            </a:r>
            <a:endParaRPr lang="pl-PL" sz="3100" b="1" dirty="0" smtClean="0">
              <a:latin typeface="Segoe UI Light" panose="020B0502040204020203" pitchFamily="34" charset="0"/>
            </a:endParaRPr>
          </a:p>
          <a:p>
            <a:pPr marL="0" indent="0" algn="r">
              <a:buNone/>
            </a:pPr>
            <a:r>
              <a:rPr lang="pl-PL" sz="3100" b="1" dirty="0" smtClean="0">
                <a:latin typeface="Segoe UI Light" panose="020B0502040204020203" pitchFamily="34" charset="0"/>
              </a:rPr>
              <a:t>Uczniowie</a:t>
            </a:r>
            <a:endParaRPr lang="pl-PL" sz="3100" b="1" dirty="0">
              <a:latin typeface="Segoe UI Light" panose="020B0502040204020203" pitchFamily="34" charset="0"/>
            </a:endParaRPr>
          </a:p>
        </p:txBody>
      </p:sp>
      <p:pic>
        <p:nvPicPr>
          <p:cNvPr id="3074" name="Picture 2" descr="Naklejka na ścianę trzy róże - TenStic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392" y="1472841"/>
            <a:ext cx="2505029" cy="268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aklejka na ścianę trzy róże - TenStic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563" y="3690015"/>
            <a:ext cx="2505029" cy="268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655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airplan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/>
              <a:t>“</a:t>
            </a:r>
            <a:r>
              <a:rPr lang="pl-PL" sz="3600" dirty="0">
                <a:latin typeface="Segoe Script" panose="030B0504020000000003" pitchFamily="66" charset="0"/>
              </a:rPr>
              <a:t>Znajomość języków </a:t>
            </a:r>
            <a:r>
              <a:rPr lang="pl-PL" sz="3600" dirty="0" smtClean="0">
                <a:latin typeface="Segoe Script" panose="030B0504020000000003" pitchFamily="66" charset="0"/>
              </a:rPr>
              <a:t/>
            </a:r>
            <a:br>
              <a:rPr lang="pl-PL" sz="3600" dirty="0" smtClean="0">
                <a:latin typeface="Segoe Script" panose="030B0504020000000003" pitchFamily="66" charset="0"/>
              </a:rPr>
            </a:br>
            <a:r>
              <a:rPr lang="pl-PL" sz="3600" dirty="0" smtClean="0">
                <a:latin typeface="Segoe Script" panose="030B0504020000000003" pitchFamily="66" charset="0"/>
              </a:rPr>
              <a:t>jest </a:t>
            </a:r>
            <a:r>
              <a:rPr lang="pl-PL" sz="3600" dirty="0">
                <a:latin typeface="Segoe Script" panose="030B0504020000000003" pitchFamily="66" charset="0"/>
              </a:rPr>
              <a:t>bramą do wiedzy</a:t>
            </a:r>
            <a:r>
              <a:rPr lang="pl-PL" sz="4000" dirty="0" smtClean="0"/>
              <a:t>.”</a:t>
            </a:r>
            <a:endParaRPr lang="pl-PL" sz="4000" b="1" dirty="0">
              <a:latin typeface="Segoe Script" panose="020B0504020000000003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14464"/>
            <a:ext cx="12192000" cy="584353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l-PL" b="1" dirty="0" smtClean="0">
                <a:latin typeface="Segoe Script" panose="020B0504020000000003" pitchFamily="34" charset="0"/>
              </a:rPr>
              <a:t>~</a:t>
            </a:r>
            <a:r>
              <a:rPr lang="pl-PL" dirty="0"/>
              <a:t> </a:t>
            </a:r>
            <a:r>
              <a:rPr lang="pl-PL" dirty="0">
                <a:latin typeface="Segoe Script" panose="030B0504020000000003" pitchFamily="66" charset="0"/>
              </a:rPr>
              <a:t>Roger Bacon </a:t>
            </a:r>
            <a:r>
              <a:rPr lang="pl-PL" b="1" dirty="0" smtClean="0">
                <a:latin typeface="Segoe Script" panose="020B0504020000000003" pitchFamily="34" charset="0"/>
              </a:rPr>
              <a:t>~</a:t>
            </a:r>
          </a:p>
          <a:p>
            <a:pPr marL="0" indent="0" algn="ctr">
              <a:buNone/>
            </a:pPr>
            <a:endParaRPr lang="pl-PL" sz="800" i="1" dirty="0" smtClean="0">
              <a:latin typeface="Segoe UI Light" panose="020B0502040204020203" pitchFamily="34" charset="0"/>
            </a:endParaRPr>
          </a:p>
          <a:p>
            <a:pPr marL="0" indent="0" algn="ctr">
              <a:buNone/>
            </a:pPr>
            <a:r>
              <a:rPr lang="pl-PL" sz="3200" i="1" dirty="0" smtClean="0">
                <a:latin typeface="Segoe UI Light" panose="020B0502040204020203" pitchFamily="34" charset="0"/>
              </a:rPr>
              <a:t>Z okazji Dnia Nauczyciela składamy serdecznie życzenia </a:t>
            </a:r>
          </a:p>
          <a:p>
            <a:pPr marL="0" indent="0" algn="ctr">
              <a:buNone/>
            </a:pPr>
            <a:r>
              <a:rPr lang="pl-PL" sz="3200" i="1" dirty="0" smtClean="0">
                <a:latin typeface="Segoe UI Light" panose="020B0502040204020203" pitchFamily="34" charset="0"/>
              </a:rPr>
              <a:t>wielu sukcesów zawodowych, </a:t>
            </a:r>
          </a:p>
          <a:p>
            <a:pPr marL="0" indent="0" algn="ctr">
              <a:buNone/>
            </a:pPr>
            <a:r>
              <a:rPr lang="pl-PL" sz="3200" i="1" dirty="0" smtClean="0">
                <a:latin typeface="Segoe UI Light" panose="020B0502040204020203" pitchFamily="34" charset="0"/>
              </a:rPr>
              <a:t>oraz tego, aby podejmowany trud </a:t>
            </a:r>
          </a:p>
          <a:p>
            <a:pPr marL="0" indent="0" algn="ctr">
              <a:buNone/>
            </a:pPr>
            <a:r>
              <a:rPr lang="pl-PL" sz="3200" i="1" dirty="0" smtClean="0">
                <a:latin typeface="Segoe UI Light" panose="020B0502040204020203" pitchFamily="34" charset="0"/>
              </a:rPr>
              <a:t>był źródłem satysfakcji i społecznego uznania.</a:t>
            </a:r>
          </a:p>
          <a:p>
            <a:pPr marL="0" indent="0">
              <a:buNone/>
            </a:pPr>
            <a:endParaRPr lang="pl-PL" b="1" dirty="0" smtClean="0">
              <a:latin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pl-PL" sz="3000" b="1" dirty="0" smtClean="0">
                <a:latin typeface="Segoe UI Light" panose="020B0502040204020203" pitchFamily="34" charset="0"/>
              </a:rPr>
              <a:t>Dla nauczycieli języka angielskiego</a:t>
            </a:r>
          </a:p>
          <a:p>
            <a:pPr marL="0" indent="0">
              <a:buNone/>
            </a:pPr>
            <a:r>
              <a:rPr lang="pl-PL" b="1" dirty="0" smtClean="0">
                <a:latin typeface="Segoe UI Light" panose="020B0502040204020203" pitchFamily="34" charset="0"/>
              </a:rPr>
              <a:t>p. Małgorzaty Mrózek</a:t>
            </a:r>
          </a:p>
          <a:p>
            <a:pPr marL="0" indent="0">
              <a:buNone/>
            </a:pPr>
            <a:r>
              <a:rPr lang="pl-PL" b="1" dirty="0" smtClean="0">
                <a:latin typeface="Segoe UI Light" panose="020B0502040204020203" pitchFamily="34" charset="0"/>
              </a:rPr>
              <a:t>p. Joanny </a:t>
            </a:r>
            <a:r>
              <a:rPr lang="pl-PL" b="1" dirty="0" err="1" smtClean="0">
                <a:latin typeface="Segoe UI Light" panose="020B0502040204020203" pitchFamily="34" charset="0"/>
              </a:rPr>
              <a:t>Rzepeckiej-Kasprzyk</a:t>
            </a:r>
            <a:endParaRPr lang="pl-PL" b="1" dirty="0" smtClean="0">
              <a:latin typeface="Segoe UI Light" panose="020B0502040204020203" pitchFamily="34" charset="0"/>
            </a:endParaRPr>
          </a:p>
          <a:p>
            <a:pPr marL="0" indent="0" algn="r">
              <a:buNone/>
            </a:pPr>
            <a:r>
              <a:rPr lang="pl-PL" dirty="0" smtClean="0"/>
              <a:t>Uczniowie</a:t>
            </a:r>
            <a:endParaRPr lang="pl-PL" dirty="0"/>
          </a:p>
        </p:txBody>
      </p:sp>
      <p:pic>
        <p:nvPicPr>
          <p:cNvPr id="4100" name="Picture 4" descr="Transparent Gerbera Wallpaper - KoLPaPer - Awesome Free HD Wallpap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756" y="1932039"/>
            <a:ext cx="2481911" cy="243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ransparent Gerbera Wallpaper - KoLPaPer - Awesome Free HD Wallpap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972" y="2453148"/>
            <a:ext cx="2792777" cy="273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723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airplan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Segoe Script" panose="020B0504020000000003" pitchFamily="34" charset="0"/>
              </a:rPr>
              <a:t/>
            </a:r>
            <a:br>
              <a:rPr lang="pl-PL" dirty="0" smtClean="0">
                <a:latin typeface="Segoe Script" panose="020B0504020000000003" pitchFamily="34" charset="0"/>
              </a:rPr>
            </a:br>
            <a:r>
              <a:rPr lang="pl-PL" dirty="0" smtClean="0"/>
              <a:t>„</a:t>
            </a:r>
            <a:r>
              <a:rPr lang="pl-PL" sz="3600" dirty="0" smtClean="0">
                <a:latin typeface="Segoe Script" panose="030B0504020000000003" pitchFamily="66" charset="0"/>
              </a:rPr>
              <a:t>Żadna nauka nie wzmacnia tak wiary </a:t>
            </a:r>
            <a:br>
              <a:rPr lang="pl-PL" sz="3600" dirty="0" smtClean="0">
                <a:latin typeface="Segoe Script" panose="030B0504020000000003" pitchFamily="66" charset="0"/>
              </a:rPr>
            </a:br>
            <a:r>
              <a:rPr lang="pl-PL" sz="3600" dirty="0" smtClean="0">
                <a:latin typeface="Segoe Script" panose="030B0504020000000003" pitchFamily="66" charset="0"/>
              </a:rPr>
              <a:t>w potęgę umysłu ludzkiego, jak matematyka</a:t>
            </a:r>
            <a:r>
              <a:rPr lang="pl-PL" dirty="0" smtClean="0"/>
              <a:t>”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0" y="1119085"/>
            <a:ext cx="12192000" cy="573891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l-PL" b="1" dirty="0" smtClean="0">
                <a:latin typeface="Segoe Script" panose="020B0504020000000003" pitchFamily="34" charset="0"/>
              </a:rPr>
              <a:t>~Hugo Steinhaus~</a:t>
            </a:r>
          </a:p>
          <a:p>
            <a:pPr marL="0" indent="0" algn="ctr">
              <a:buNone/>
            </a:pPr>
            <a:r>
              <a:rPr lang="pl-PL" i="1" dirty="0" smtClean="0">
                <a:latin typeface="Segoe UI Light" panose="020B0502040204020203" pitchFamily="34" charset="0"/>
              </a:rPr>
              <a:t>Wszystkiego </a:t>
            </a:r>
            <a:r>
              <a:rPr lang="pl-PL" i="1" dirty="0">
                <a:latin typeface="Segoe UI Light" panose="020B0502040204020203" pitchFamily="34" charset="0"/>
              </a:rPr>
              <a:t>najlepszego, </a:t>
            </a:r>
            <a:endParaRPr lang="pl-PL" i="1" dirty="0" smtClean="0">
              <a:latin typeface="Segoe UI Light" panose="020B0502040204020203" pitchFamily="34" charset="0"/>
            </a:endParaRPr>
          </a:p>
          <a:p>
            <a:pPr marL="0" indent="0" algn="ctr">
              <a:buNone/>
            </a:pPr>
            <a:r>
              <a:rPr lang="pl-PL" i="1" dirty="0" smtClean="0">
                <a:latin typeface="Segoe UI Light" panose="020B0502040204020203" pitchFamily="34" charset="0"/>
              </a:rPr>
              <a:t>a </a:t>
            </a:r>
            <a:r>
              <a:rPr lang="pl-PL" i="1" dirty="0">
                <a:latin typeface="Segoe UI Light" panose="020B0502040204020203" pitchFamily="34" charset="0"/>
              </a:rPr>
              <a:t>także dużo zdrowia, </a:t>
            </a:r>
            <a:endParaRPr lang="pl-PL" i="1" dirty="0" smtClean="0">
              <a:latin typeface="Segoe UI Light" panose="020B0502040204020203" pitchFamily="34" charset="0"/>
            </a:endParaRPr>
          </a:p>
          <a:p>
            <a:pPr marL="0" indent="0" algn="ctr">
              <a:buNone/>
            </a:pPr>
            <a:r>
              <a:rPr lang="pl-PL" i="1" dirty="0" smtClean="0">
                <a:latin typeface="Segoe UI Light" panose="020B0502040204020203" pitchFamily="34" charset="0"/>
              </a:rPr>
              <a:t>promiennego </a:t>
            </a:r>
            <a:r>
              <a:rPr lang="pl-PL" i="1" dirty="0">
                <a:latin typeface="Segoe UI Light" panose="020B0502040204020203" pitchFamily="34" charset="0"/>
              </a:rPr>
              <a:t>uśmiechu na twarzy, </a:t>
            </a:r>
            <a:endParaRPr lang="pl-PL" i="1" dirty="0" smtClean="0">
              <a:latin typeface="Segoe UI Light" panose="020B0502040204020203" pitchFamily="34" charset="0"/>
            </a:endParaRPr>
          </a:p>
          <a:p>
            <a:pPr marL="0" indent="0" algn="ctr">
              <a:buNone/>
            </a:pPr>
            <a:r>
              <a:rPr lang="pl-PL" i="1" dirty="0" smtClean="0">
                <a:latin typeface="Segoe UI Light" panose="020B0502040204020203" pitchFamily="34" charset="0"/>
              </a:rPr>
              <a:t>wszelkiej </a:t>
            </a:r>
            <a:r>
              <a:rPr lang="pl-PL" i="1" dirty="0">
                <a:latin typeface="Segoe UI Light" panose="020B0502040204020203" pitchFamily="34" charset="0"/>
              </a:rPr>
              <a:t>pomyślności, </a:t>
            </a:r>
            <a:endParaRPr lang="pl-PL" i="1" dirty="0" smtClean="0">
              <a:latin typeface="Segoe UI Light" panose="020B0502040204020203" pitchFamily="34" charset="0"/>
            </a:endParaRPr>
          </a:p>
          <a:p>
            <a:pPr marL="0" indent="0" algn="ctr">
              <a:buNone/>
            </a:pPr>
            <a:r>
              <a:rPr lang="pl-PL" i="1" dirty="0" smtClean="0">
                <a:latin typeface="Segoe UI Light" panose="020B0502040204020203" pitchFamily="34" charset="0"/>
              </a:rPr>
              <a:t>mało </a:t>
            </a:r>
            <a:r>
              <a:rPr lang="pl-PL" i="1" dirty="0">
                <a:latin typeface="Segoe UI Light" panose="020B0502040204020203" pitchFamily="34" charset="0"/>
              </a:rPr>
              <a:t>stresu i </a:t>
            </a:r>
            <a:r>
              <a:rPr lang="pl-PL" i="1" dirty="0" smtClean="0">
                <a:latin typeface="Segoe UI Light" panose="020B0502040204020203" pitchFamily="34" charset="0"/>
              </a:rPr>
              <a:t>radości.</a:t>
            </a:r>
          </a:p>
          <a:p>
            <a:pPr marL="0" indent="0">
              <a:buNone/>
            </a:pPr>
            <a:endParaRPr lang="pl-PL" sz="3000" b="1" i="1" dirty="0" smtClean="0">
              <a:latin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pl-PL" sz="3000" b="1" dirty="0">
                <a:latin typeface="Segoe UI Light" panose="020B0502040204020203" pitchFamily="34" charset="0"/>
              </a:rPr>
              <a:t>Dla nauczycieli </a:t>
            </a:r>
            <a:r>
              <a:rPr lang="pl-PL" sz="3000" b="1" dirty="0" smtClean="0">
                <a:latin typeface="Segoe UI Light" panose="020B0502040204020203" pitchFamily="34" charset="0"/>
              </a:rPr>
              <a:t>matematyki</a:t>
            </a:r>
          </a:p>
          <a:p>
            <a:pPr marL="0" indent="0">
              <a:buNone/>
            </a:pPr>
            <a:r>
              <a:rPr lang="pl-PL" sz="2600" b="1" dirty="0" smtClean="0">
                <a:latin typeface="Segoe UI Light" panose="020B0502040204020203" pitchFamily="34" charset="0"/>
              </a:rPr>
              <a:t> p. Jadwigi Kramarz</a:t>
            </a:r>
          </a:p>
          <a:p>
            <a:pPr marL="0" indent="0">
              <a:buNone/>
            </a:pPr>
            <a:r>
              <a:rPr lang="pl-PL" sz="2600" b="1" dirty="0" smtClean="0">
                <a:latin typeface="Segoe UI Light" panose="020B0502040204020203" pitchFamily="34" charset="0"/>
              </a:rPr>
              <a:t> p. Hanny Strączek</a:t>
            </a:r>
          </a:p>
          <a:p>
            <a:pPr marL="0" indent="0" algn="r">
              <a:buNone/>
            </a:pPr>
            <a:r>
              <a:rPr lang="pl-PL" sz="2600" b="1" i="1" dirty="0" smtClean="0">
                <a:latin typeface="Segoe UI Light" panose="020B0502040204020203" pitchFamily="34" charset="0"/>
              </a:rPr>
              <a:t>Uczniowie</a:t>
            </a:r>
            <a:endParaRPr lang="pl-PL" sz="2600" b="1" i="1" dirty="0">
              <a:latin typeface="Segoe UI Light" panose="020B0502040204020203" pitchFamily="34" charset="0"/>
            </a:endParaRPr>
          </a:p>
        </p:txBody>
      </p:sp>
      <p:pic>
        <p:nvPicPr>
          <p:cNvPr id="5124" name="Picture 4" descr="Big5 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44995"/>
            <a:ext cx="1838368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ig5 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12277" y="3468995"/>
            <a:ext cx="1838368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059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000">
        <p15:prstTrans prst="airplane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6569" y="267266"/>
            <a:ext cx="10515600" cy="1349685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latin typeface="Segoe Script" panose="020B0504020000000003" pitchFamily="34" charset="0"/>
              </a:rPr>
              <a:t>„Sukces to suma niewielkiego wysiłku powtarzanego z dnia na dzień”</a:t>
            </a:r>
            <a:br>
              <a:rPr lang="pl-PL" sz="3600" b="1" dirty="0" smtClean="0">
                <a:latin typeface="Segoe Script" panose="020B0504020000000003" pitchFamily="34" charset="0"/>
              </a:rPr>
            </a:br>
            <a:r>
              <a:rPr lang="pl-PL" sz="3600" b="1" dirty="0" smtClean="0">
                <a:latin typeface="Segoe Script" panose="020B0504020000000003" pitchFamily="34" charset="0"/>
              </a:rPr>
              <a:t>                                </a:t>
            </a:r>
            <a:r>
              <a:rPr lang="pl-PL" sz="2400" b="1" dirty="0" smtClean="0">
                <a:latin typeface="Segoe Script" panose="020B0504020000000003" pitchFamily="34" charset="0"/>
              </a:rPr>
              <a:t>~Robert Collier~</a:t>
            </a:r>
            <a:endParaRPr lang="pl-PL" sz="2400" b="1" dirty="0">
              <a:latin typeface="Segoe Script" panose="020B0504020000000003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59997" y="1884218"/>
            <a:ext cx="8663709" cy="455814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pl-PL" sz="9000" i="1" dirty="0" smtClean="0">
                <a:latin typeface="Segoe UI Light" panose="020B0502040204020203" pitchFamily="34" charset="0"/>
              </a:rPr>
              <a:t>Dziś jest dzień nauczyciela</a:t>
            </a:r>
          </a:p>
          <a:p>
            <a:pPr marL="0" indent="0" algn="ctr">
              <a:buNone/>
            </a:pPr>
            <a:r>
              <a:rPr lang="pl-PL" sz="9000" i="1" dirty="0" smtClean="0">
                <a:latin typeface="Segoe UI Light" panose="020B0502040204020203" pitchFamily="34" charset="0"/>
              </a:rPr>
              <a:t>Więc składamy Pani życzenia </a:t>
            </a:r>
          </a:p>
          <a:p>
            <a:pPr marL="0" indent="0" algn="ctr">
              <a:buNone/>
            </a:pPr>
            <a:r>
              <a:rPr lang="pl-PL" sz="9000" i="1" dirty="0" smtClean="0">
                <a:latin typeface="Segoe UI Light" panose="020B0502040204020203" pitchFamily="34" charset="0"/>
              </a:rPr>
              <a:t>zdrowia, szczęścia, pomyślności,</a:t>
            </a:r>
            <a:br>
              <a:rPr lang="pl-PL" sz="9000" i="1" dirty="0" smtClean="0">
                <a:latin typeface="Segoe UI Light" panose="020B0502040204020203" pitchFamily="34" charset="0"/>
              </a:rPr>
            </a:br>
            <a:r>
              <a:rPr lang="pl-PL" sz="9000" i="1" dirty="0" smtClean="0">
                <a:latin typeface="Segoe UI Light" panose="020B0502040204020203" pitchFamily="34" charset="0"/>
              </a:rPr>
              <a:t>a i jeszcze z życia radości</a:t>
            </a:r>
            <a:r>
              <a:rPr lang="pl-PL" sz="14400" i="1" dirty="0" smtClean="0">
                <a:latin typeface="Segoe UI Light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pl-PL" sz="7000" b="1" dirty="0" smtClean="0"/>
          </a:p>
          <a:p>
            <a:pPr marL="0" indent="0">
              <a:buNone/>
            </a:pPr>
            <a:endParaRPr lang="pl-PL" sz="7000" b="1" dirty="0" smtClean="0">
              <a:latin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pl-PL" sz="8000" b="1" dirty="0" smtClean="0">
                <a:latin typeface="Segoe UI Light" panose="020B0502040204020203" pitchFamily="34" charset="0"/>
              </a:rPr>
              <a:t>Dla Pani od wychowania fizycznego</a:t>
            </a:r>
          </a:p>
          <a:p>
            <a:pPr marL="0" indent="0">
              <a:buNone/>
            </a:pPr>
            <a:r>
              <a:rPr lang="pl-PL" sz="7000" b="1" dirty="0" smtClean="0">
                <a:latin typeface="Segoe UI Light" panose="020B0502040204020203" pitchFamily="34" charset="0"/>
              </a:rPr>
              <a:t>Moniki Lendy</a:t>
            </a:r>
          </a:p>
          <a:p>
            <a:pPr marL="0" indent="0" algn="ctr">
              <a:buNone/>
            </a:pPr>
            <a:r>
              <a:rPr lang="pl-PL" sz="8000" b="1" dirty="0" smtClean="0">
                <a:latin typeface="Segoe UI Light" panose="020B0502040204020203" pitchFamily="34" charset="0"/>
              </a:rPr>
              <a:t>				Uczniowie</a:t>
            </a:r>
          </a:p>
        </p:txBody>
      </p:sp>
      <p:pic>
        <p:nvPicPr>
          <p:cNvPr id="6148" name="Picture 4" descr="Flover Bukiet Tulipanów Tulipany - Darmowe zdjęcie na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222" y="2849684"/>
            <a:ext cx="3502947" cy="262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00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airplan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 smtClean="0">
                <a:latin typeface="Segoe Script" panose="020B0504020000000003" pitchFamily="34" charset="0"/>
              </a:rPr>
              <a:t>„Przyroda jest lekarzem </a:t>
            </a:r>
            <a:br>
              <a:rPr lang="pl-PL" sz="4000" b="1" dirty="0" smtClean="0">
                <a:latin typeface="Segoe Script" panose="020B0504020000000003" pitchFamily="34" charset="0"/>
              </a:rPr>
            </a:br>
            <a:r>
              <a:rPr lang="pl-PL" sz="4000" b="1" dirty="0" smtClean="0">
                <a:latin typeface="Segoe Script" panose="020B0504020000000003" pitchFamily="34" charset="0"/>
              </a:rPr>
              <a:t>dla wszelkich chorób.”</a:t>
            </a:r>
            <a:endParaRPr lang="pl-PL" sz="4000" b="1" dirty="0">
              <a:latin typeface="Segoe Script" panose="020B0504020000000003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l-PL" b="1" dirty="0">
                <a:latin typeface="Segoe Script" panose="020B0504020000000003" pitchFamily="34" charset="0"/>
              </a:rPr>
              <a:t>~ </a:t>
            </a:r>
            <a:r>
              <a:rPr lang="pl-PL" b="1" dirty="0" smtClean="0">
                <a:latin typeface="Segoe Script" panose="020B0504020000000003" pitchFamily="34" charset="0"/>
              </a:rPr>
              <a:t>Hipokrates~</a:t>
            </a:r>
          </a:p>
          <a:p>
            <a:pPr marL="0" indent="0" algn="ctr">
              <a:buNone/>
            </a:pPr>
            <a:r>
              <a:rPr lang="pl-PL" i="1" dirty="0">
                <a:latin typeface="Segoe UI Light" panose="020B0502040204020203" pitchFamily="34" charset="0"/>
              </a:rPr>
              <a:t>Z okazji Dnia Nauczyciela życzymy takich myśli i </a:t>
            </a:r>
            <a:r>
              <a:rPr lang="pl-PL" i="1" dirty="0" smtClean="0">
                <a:latin typeface="Segoe UI Light" panose="020B0502040204020203" pitchFamily="34" charset="0"/>
              </a:rPr>
              <a:t>marzeń, </a:t>
            </a:r>
          </a:p>
          <a:p>
            <a:pPr marL="0" indent="0" algn="ctr">
              <a:buNone/>
            </a:pPr>
            <a:r>
              <a:rPr lang="pl-PL" i="1" dirty="0" smtClean="0">
                <a:latin typeface="Segoe UI Light" panose="020B0502040204020203" pitchFamily="34" charset="0"/>
              </a:rPr>
              <a:t>które </a:t>
            </a:r>
            <a:r>
              <a:rPr lang="pl-PL" i="1" dirty="0">
                <a:latin typeface="Segoe UI Light" panose="020B0502040204020203" pitchFamily="34" charset="0"/>
              </a:rPr>
              <a:t>dają się </a:t>
            </a:r>
            <a:r>
              <a:rPr lang="pl-PL" i="1" dirty="0" smtClean="0">
                <a:latin typeface="Segoe UI Light" panose="020B0502040204020203" pitchFamily="34" charset="0"/>
              </a:rPr>
              <a:t>urzeczywistnić, </a:t>
            </a:r>
          </a:p>
          <a:p>
            <a:pPr marL="0" indent="0" algn="ctr">
              <a:buNone/>
            </a:pPr>
            <a:r>
              <a:rPr lang="pl-PL" i="1" dirty="0" smtClean="0">
                <a:latin typeface="Segoe UI Light" panose="020B0502040204020203" pitchFamily="34" charset="0"/>
              </a:rPr>
              <a:t>pięknych </a:t>
            </a:r>
            <a:r>
              <a:rPr lang="pl-PL" i="1" dirty="0">
                <a:latin typeface="Segoe UI Light" panose="020B0502040204020203" pitchFamily="34" charset="0"/>
              </a:rPr>
              <a:t>i szlachetnych </a:t>
            </a:r>
            <a:r>
              <a:rPr lang="pl-PL" i="1" dirty="0" smtClean="0">
                <a:latin typeface="Segoe UI Light" panose="020B0502040204020203" pitchFamily="34" charset="0"/>
              </a:rPr>
              <a:t>pomysłów, </a:t>
            </a:r>
          </a:p>
          <a:p>
            <a:pPr marL="0" indent="0" algn="ctr">
              <a:buNone/>
            </a:pPr>
            <a:r>
              <a:rPr lang="pl-PL" i="1" dirty="0" smtClean="0">
                <a:latin typeface="Segoe UI Light" panose="020B0502040204020203" pitchFamily="34" charset="0"/>
              </a:rPr>
              <a:t>które </a:t>
            </a:r>
            <a:r>
              <a:rPr lang="pl-PL" i="1" dirty="0">
                <a:latin typeface="Segoe UI Light" panose="020B0502040204020203" pitchFamily="34" charset="0"/>
              </a:rPr>
              <a:t>podszeptuje serce, cierpliwości i </a:t>
            </a:r>
            <a:r>
              <a:rPr lang="pl-PL" i="1" dirty="0" smtClean="0">
                <a:latin typeface="Segoe UI Light" panose="020B0502040204020203" pitchFamily="34" charset="0"/>
              </a:rPr>
              <a:t>wytrwałości.</a:t>
            </a:r>
          </a:p>
          <a:p>
            <a:pPr marL="0" indent="0" algn="ctr">
              <a:buNone/>
            </a:pPr>
            <a:endParaRPr lang="pl-PL" i="1" dirty="0" smtClean="0">
              <a:latin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latin typeface="Segoe UI Light" panose="020B0502040204020203" pitchFamily="34" charset="0"/>
              </a:rPr>
              <a:t>Dla nauczycielek od biologii, chemii i geografii</a:t>
            </a:r>
          </a:p>
          <a:p>
            <a:pPr marL="0" indent="0">
              <a:buNone/>
            </a:pPr>
            <a:r>
              <a:rPr lang="pl-PL" b="1" dirty="0" smtClean="0">
                <a:latin typeface="Segoe UI Light" panose="020B0502040204020203" pitchFamily="34" charset="0"/>
              </a:rPr>
              <a:t>p. Bożeny Pałki</a:t>
            </a:r>
            <a:br>
              <a:rPr lang="pl-PL" b="1" dirty="0" smtClean="0">
                <a:latin typeface="Segoe UI Light" panose="020B0502040204020203" pitchFamily="34" charset="0"/>
              </a:rPr>
            </a:br>
            <a:r>
              <a:rPr lang="pl-PL" b="1" dirty="0" smtClean="0">
                <a:latin typeface="Segoe UI Light" panose="020B0502040204020203" pitchFamily="34" charset="0"/>
              </a:rPr>
              <a:t>p. Ewy Trzepacz</a:t>
            </a:r>
          </a:p>
          <a:p>
            <a:pPr marL="0" indent="0" algn="r">
              <a:buNone/>
            </a:pPr>
            <a:r>
              <a:rPr lang="pl-PL" b="1" dirty="0" smtClean="0">
                <a:latin typeface="Segoe UI Light" panose="020B0502040204020203" pitchFamily="34" charset="0"/>
              </a:rPr>
              <a:t>Uczniowie</a:t>
            </a:r>
          </a:p>
          <a:p>
            <a:pPr marL="0" indent="0">
              <a:buNone/>
            </a:pPr>
            <a:endParaRPr lang="pl-PL" i="1" dirty="0" smtClean="0">
              <a:latin typeface="Segoe UI Light" panose="020B0502040204020203" pitchFamily="34" charset="0"/>
            </a:endParaRPr>
          </a:p>
        </p:txBody>
      </p:sp>
      <p:pic>
        <p:nvPicPr>
          <p:cNvPr id="7170" name="Picture 2" descr="Cebule i cebulki kwiatowe - KRÓLIK sklep internetowy i hurtownia ogrodnic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177873"/>
            <a:ext cx="1609571" cy="160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ebule i cebulki kwiatowe - KRÓLIK sklep internetowy i hurtownia ogrodnic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955" y="3778506"/>
            <a:ext cx="1609571" cy="160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4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airplan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atin typeface="Segoe Script" panose="020B0504020000000003" pitchFamily="34" charset="0"/>
              </a:rPr>
              <a:t>„Gdzie wzrok nie sięgnie, </a:t>
            </a:r>
            <a:br>
              <a:rPr lang="pl-PL" b="1" dirty="0" smtClean="0">
                <a:latin typeface="Segoe Script" panose="020B0504020000000003" pitchFamily="34" charset="0"/>
              </a:rPr>
            </a:br>
            <a:r>
              <a:rPr lang="pl-PL" b="1" dirty="0" smtClean="0">
                <a:latin typeface="Segoe Script" panose="020B0504020000000003" pitchFamily="34" charset="0"/>
              </a:rPr>
              <a:t>tam dotrze wyobraźnia.”</a:t>
            </a:r>
            <a:r>
              <a:rPr lang="pl-PL" sz="4000" dirty="0" smtClean="0">
                <a:latin typeface="Segoe Script" panose="020B0504020000000003" pitchFamily="34" charset="0"/>
              </a:rPr>
              <a:t/>
            </a:r>
            <a:br>
              <a:rPr lang="pl-PL" sz="4000" dirty="0" smtClean="0">
                <a:latin typeface="Segoe Script" panose="020B0504020000000003" pitchFamily="34" charset="0"/>
              </a:rPr>
            </a:br>
            <a:endParaRPr lang="pl-PL" sz="4000" dirty="0">
              <a:latin typeface="Segoe Script" panose="020B0504020000000003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533832"/>
            <a:ext cx="12192000" cy="532416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pl-PL" sz="5800" i="1" dirty="0" smtClean="0">
              <a:latin typeface="Segoe UI Light" panose="020B0502040204020203" pitchFamily="34" charset="0"/>
            </a:endParaRPr>
          </a:p>
          <a:p>
            <a:pPr marL="0" indent="0" algn="ctr">
              <a:buNone/>
            </a:pPr>
            <a:r>
              <a:rPr lang="pl-PL" sz="5800" i="1" dirty="0" smtClean="0">
                <a:latin typeface="Segoe UI Light" panose="020B0502040204020203" pitchFamily="34" charset="0"/>
              </a:rPr>
              <a:t>Z okazji Dnia Nauczyciele życzymy</a:t>
            </a:r>
          </a:p>
          <a:p>
            <a:pPr marL="0" indent="0" algn="ctr">
              <a:buNone/>
            </a:pPr>
            <a:r>
              <a:rPr lang="pl-PL" sz="5800" i="1" dirty="0" smtClean="0">
                <a:latin typeface="Segoe UI Light" panose="020B0502040204020203" pitchFamily="34" charset="0"/>
              </a:rPr>
              <a:t>Pani </a:t>
            </a:r>
            <a:r>
              <a:rPr lang="pl-PL" sz="5800" i="1" smtClean="0">
                <a:latin typeface="Segoe UI Light" panose="020B0502040204020203" pitchFamily="34" charset="0"/>
              </a:rPr>
              <a:t>dużo </a:t>
            </a:r>
            <a:r>
              <a:rPr lang="pl-PL" sz="5800" i="1" smtClean="0">
                <a:latin typeface="Segoe UI Light" panose="020B0502040204020203" pitchFamily="34" charset="0"/>
              </a:rPr>
              <a:t>szczęścia </a:t>
            </a:r>
            <a:r>
              <a:rPr lang="pl-PL" sz="5800" i="1" dirty="0" smtClean="0">
                <a:latin typeface="Segoe UI Light" panose="020B0502040204020203" pitchFamily="34" charset="0"/>
              </a:rPr>
              <a:t>i radości z wykonywanej pracy, </a:t>
            </a:r>
          </a:p>
          <a:p>
            <a:pPr marL="0" indent="0" algn="ctr">
              <a:buNone/>
            </a:pPr>
            <a:r>
              <a:rPr lang="pl-PL" sz="5800" i="1" dirty="0" smtClean="0">
                <a:latin typeface="Segoe UI Light" panose="020B0502040204020203" pitchFamily="34" charset="0"/>
              </a:rPr>
              <a:t>sukcesów zawodowych i wzorowych uczniów.</a:t>
            </a:r>
          </a:p>
          <a:p>
            <a:pPr marL="0" indent="0">
              <a:buNone/>
            </a:pPr>
            <a:endParaRPr lang="pl-PL" sz="7600" b="1" dirty="0" smtClean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pl-PL" sz="3600" b="1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pl-PL" sz="5100" b="1" dirty="0" smtClean="0">
                <a:latin typeface="Segoe UI Light" panose="020B0502040204020203" pitchFamily="34" charset="0"/>
              </a:rPr>
              <a:t>Dla nauczycielki plastyki</a:t>
            </a:r>
          </a:p>
          <a:p>
            <a:pPr marL="0" indent="0">
              <a:buNone/>
            </a:pPr>
            <a:r>
              <a:rPr lang="pl-PL" sz="5100" b="1" dirty="0" smtClean="0">
                <a:latin typeface="Segoe UI Light" panose="020B0502040204020203" pitchFamily="34" charset="0"/>
              </a:rPr>
              <a:t>p. Renaty Kurdziel</a:t>
            </a:r>
          </a:p>
          <a:p>
            <a:pPr marL="0" indent="0" algn="r">
              <a:buNone/>
            </a:pPr>
            <a:r>
              <a:rPr lang="pl-PL" sz="5100" b="1" dirty="0" smtClean="0">
                <a:latin typeface="Segoe UI Light" panose="020B0502040204020203" pitchFamily="34" charset="0"/>
              </a:rPr>
              <a:t>Uczniowie</a:t>
            </a:r>
          </a:p>
          <a:p>
            <a:pPr marL="0" indent="0">
              <a:buNone/>
            </a:pPr>
            <a:endParaRPr lang="pl-PL" sz="3600" b="1" dirty="0" smtClean="0">
              <a:latin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pl-PL" sz="3600" b="1" dirty="0" smtClean="0">
                <a:latin typeface="Segoe UI Light" panose="020B0502040204020203" pitchFamily="34" charset="0"/>
              </a:rPr>
              <a:t> </a:t>
            </a:r>
            <a:endParaRPr lang="pl-PL" sz="3600" b="1" dirty="0">
              <a:latin typeface="Segoe UI Light" panose="020B0502040204020203" pitchFamily="34" charset="0"/>
            </a:endParaRPr>
          </a:p>
        </p:txBody>
      </p:sp>
      <p:pic>
        <p:nvPicPr>
          <p:cNvPr id="8194" name="Picture 2" descr="Dalie Jesienią Dalia Ogród - Darmowe zdjęcie na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412" y="2602454"/>
            <a:ext cx="5017627" cy="334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01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airplane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558</Words>
  <Application>Microsoft Office PowerPoint</Application>
  <PresentationFormat>Panoramiczny</PresentationFormat>
  <Paragraphs>169</Paragraphs>
  <Slides>17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Roboto</vt:lpstr>
      <vt:lpstr>Segoe Script</vt:lpstr>
      <vt:lpstr>Segoe UI Light</vt:lpstr>
      <vt:lpstr>Motyw pakietu Office</vt:lpstr>
      <vt:lpstr>Dzień Nauczyciela 2020</vt:lpstr>
      <vt:lpstr>Z okazji tego święta, życzymy Dyrekcji, Gronu Pedagogicznemu oraz pracownikom administracji i obsługi dużo zdrowia, energii wytrwałości, byście mogli w pełni realizować swoje plany życiowe i zawodowe. </vt:lpstr>
      <vt:lpstr>„Historia nauczycielką życia.”</vt:lpstr>
      <vt:lpstr>„Nie wystarczy zdobywać mądrości, trzeba jeszcze z niej korzystać...”</vt:lpstr>
      <vt:lpstr>“Znajomość języków  jest bramą do wiedzy.”</vt:lpstr>
      <vt:lpstr> „Żadna nauka nie wzmacnia tak wiary  w potęgę umysłu ludzkiego, jak matematyka” </vt:lpstr>
      <vt:lpstr>„Sukces to suma niewielkiego wysiłku powtarzanego z dnia na dzień”                                 ~Robert Collier~</vt:lpstr>
      <vt:lpstr>„Przyroda jest lekarzem  dla wszelkich chorób.”</vt:lpstr>
      <vt:lpstr>„Gdzie wzrok nie sięgnie,  tam dotrze wyobraźnia.” </vt:lpstr>
      <vt:lpstr>„Bądź dobrej myśli, bo po co być złej?.”</vt:lpstr>
      <vt:lpstr>„Nie nauczą mnie niczego kwiatki ani drzewa, lecz tylko drugi człowiek.”   </vt:lpstr>
      <vt:lpstr>Dobre w muzyce jest to, że jak Cię uderzy,  nie czujesz bólu.                                                        Bob Marley</vt:lpstr>
      <vt:lpstr>„Nauka to pokarm dla rozumu.”</vt:lpstr>
      <vt:lpstr>„Nauka bez religii jest jak kulawy człowiek, religia bez nauki jest ślepy człowiek.”</vt:lpstr>
      <vt:lpstr>„Kto czyta książki,  żyje podwójnie.”</vt:lpstr>
      <vt:lpstr>   „Aby być szczęśliwym, trzeba pragnąć, działać i pracować, taki jest porządek przyrody, której życie polega na działaniu.”  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Maciej_1</dc:creator>
  <cp:lastModifiedBy>Konto Microsoft</cp:lastModifiedBy>
  <cp:revision>80</cp:revision>
  <dcterms:created xsi:type="dcterms:W3CDTF">2016-10-07T15:18:43Z</dcterms:created>
  <dcterms:modified xsi:type="dcterms:W3CDTF">2020-10-07T19:38:25Z</dcterms:modified>
</cp:coreProperties>
</file>