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845" autoAdjust="0"/>
    <p:restoredTop sz="9466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ĺž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6.4.2018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6.4.2018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6.4.2018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6.4.2018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ĺž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ĺž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6.4.2018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6.4.2018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6.4.2018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6.4.2018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6.4.2018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6.4.2018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s jedným zaobleným roh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6.4.2018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ĺž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nadpis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6.4.2018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2384425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I n t e r k u l t ú r n e     v z d e l á v a n i e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5334000"/>
            <a:ext cx="77724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LIMASSOL 2017</a:t>
            </a:r>
          </a:p>
          <a:p>
            <a:pPr algn="ctr"/>
            <a:endParaRPr lang="sk-SK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Pripravila: Ľubica </a:t>
            </a:r>
            <a:r>
              <a:rPr lang="sk-SK" b="1" dirty="0" err="1" smtClean="0">
                <a:solidFill>
                  <a:schemeClr val="accent5">
                    <a:lumMod val="75000"/>
                  </a:schemeClr>
                </a:solidFill>
              </a:rPr>
              <a:t>Gašperáková</a:t>
            </a:r>
            <a:endParaRPr lang="sk-SK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Obrázok 3" descr="epl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886200"/>
            <a:ext cx="22860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</a:t>
            </a:r>
            <a:r>
              <a:rPr lang="sk-SK" dirty="0" err="1" smtClean="0">
                <a:solidFill>
                  <a:schemeClr val="accent5">
                    <a:lumMod val="75000"/>
                  </a:schemeClr>
                </a:solidFill>
              </a:rPr>
              <a:t>Finiki</a:t>
            </a: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accent5">
                    <a:lumMod val="75000"/>
                  </a:schemeClr>
                </a:solidFill>
              </a:rPr>
              <a:t>Genethliou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Obrázok 3" descr="epl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5943600"/>
            <a:ext cx="1295400" cy="381000"/>
          </a:xfrm>
          <a:prstGeom prst="rect">
            <a:avLst/>
          </a:prstGeom>
        </p:spPr>
      </p:pic>
      <p:pic>
        <p:nvPicPr>
          <p:cNvPr id="5" name="Obrázok 4" descr="P1200664.JPG"/>
          <p:cNvPicPr>
            <a:picLocks noChangeAspect="1"/>
          </p:cNvPicPr>
          <p:nvPr/>
        </p:nvPicPr>
        <p:blipFill>
          <a:blip r:embed="rId3" cstate="print"/>
          <a:srcRect t="3448" r="7042"/>
          <a:stretch>
            <a:fillRect/>
          </a:stretch>
        </p:blipFill>
        <p:spPr>
          <a:xfrm>
            <a:off x="762000" y="1600200"/>
            <a:ext cx="5029200" cy="4267200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4191000" y="5181600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Prednášajúca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772400" cy="685800"/>
          </a:xfrm>
        </p:spPr>
        <p:txBody>
          <a:bodyPr>
            <a:noAutofit/>
          </a:bodyPr>
          <a:lstStyle/>
          <a:p>
            <a:pPr algn="ctr"/>
            <a:r>
              <a:rPr lang="sk-SK" sz="3600" dirty="0" smtClean="0">
                <a:solidFill>
                  <a:schemeClr val="accent5">
                    <a:lumMod val="75000"/>
                  </a:schemeClr>
                </a:solidFill>
              </a:rPr>
              <a:t>Téma 1: Diverzita v triede</a:t>
            </a:r>
            <a:endParaRPr lang="sk-SK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Obrázok 3" descr="epl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5867400"/>
            <a:ext cx="1600200" cy="3810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685800" y="609600"/>
            <a:ext cx="7772400" cy="685800"/>
          </a:xfrm>
          <a:prstGeom prst="rect">
            <a:avLst/>
          </a:prstGeom>
        </p:spPr>
        <p:txBody>
          <a:bodyPr vert="horz" lIns="45720" rIns="45720" bIns="45720" anchor="b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k-SK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sk-SK" sz="45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ázok 5" descr="P1200671.JPG"/>
          <p:cNvPicPr>
            <a:picLocks noChangeAspect="1"/>
          </p:cNvPicPr>
          <p:nvPr/>
        </p:nvPicPr>
        <p:blipFill>
          <a:blip r:embed="rId3" cstate="print"/>
          <a:srcRect l="25751" t="29270" r="19837" b="29080"/>
          <a:stretch>
            <a:fillRect/>
          </a:stretch>
        </p:blipFill>
        <p:spPr>
          <a:xfrm>
            <a:off x="533400" y="1752600"/>
            <a:ext cx="3886200" cy="2743200"/>
          </a:xfrm>
          <a:prstGeom prst="rect">
            <a:avLst/>
          </a:prstGeom>
        </p:spPr>
      </p:pic>
      <p:pic>
        <p:nvPicPr>
          <p:cNvPr id="9" name="Obrázok 8" descr="DSC_1045.JPG"/>
          <p:cNvPicPr>
            <a:picLocks noChangeAspect="1"/>
          </p:cNvPicPr>
          <p:nvPr/>
        </p:nvPicPr>
        <p:blipFill>
          <a:blip r:embed="rId4" cstate="print"/>
          <a:srcRect l="20000" t="7037" r="13333" b="4074"/>
          <a:stretch>
            <a:fillRect/>
          </a:stretch>
        </p:blipFill>
        <p:spPr>
          <a:xfrm>
            <a:off x="4114800" y="2590800"/>
            <a:ext cx="44958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685800"/>
          </a:xfrm>
        </p:spPr>
        <p:txBody>
          <a:bodyPr>
            <a:noAutofit/>
          </a:bodyPr>
          <a:lstStyle/>
          <a:p>
            <a:pPr algn="ctr"/>
            <a:r>
              <a:rPr lang="sk-SK" sz="3200" dirty="0" smtClean="0">
                <a:solidFill>
                  <a:schemeClr val="accent5">
                    <a:lumMod val="75000"/>
                  </a:schemeClr>
                </a:solidFill>
              </a:rPr>
              <a:t>Téma 2: Opatrenia proti </a:t>
            </a:r>
            <a:r>
              <a:rPr lang="sk-SK" sz="3200" dirty="0" err="1" smtClean="0">
                <a:solidFill>
                  <a:schemeClr val="accent5">
                    <a:lumMod val="75000"/>
                  </a:schemeClr>
                </a:solidFill>
              </a:rPr>
              <a:t>šikane</a:t>
            </a:r>
            <a:endParaRPr lang="sk-SK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Obrázok 3" descr="epl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91200"/>
            <a:ext cx="1600200" cy="381000"/>
          </a:xfrm>
          <a:prstGeom prst="rect">
            <a:avLst/>
          </a:prstGeom>
        </p:spPr>
      </p:pic>
      <p:pic>
        <p:nvPicPr>
          <p:cNvPr id="7" name="Obrázok 6" descr="P1200666.JPG"/>
          <p:cNvPicPr>
            <a:picLocks noChangeAspect="1"/>
          </p:cNvPicPr>
          <p:nvPr/>
        </p:nvPicPr>
        <p:blipFill>
          <a:blip r:embed="rId3" cstate="print"/>
          <a:srcRect l="8333" t="16666" r="8333" b="3333"/>
          <a:stretch>
            <a:fillRect/>
          </a:stretch>
        </p:blipFill>
        <p:spPr>
          <a:xfrm rot="5400000">
            <a:off x="2362200" y="1676400"/>
            <a:ext cx="4648200" cy="41910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685800" y="609600"/>
            <a:ext cx="7772400" cy="685800"/>
          </a:xfrm>
          <a:prstGeom prst="rect">
            <a:avLst/>
          </a:prstGeom>
        </p:spPr>
        <p:txBody>
          <a:bodyPr vert="horz" lIns="45720" rIns="45720" bIns="45720" anchor="b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k-SK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sk-SK" sz="45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685800"/>
          </a:xfrm>
        </p:spPr>
        <p:txBody>
          <a:bodyPr>
            <a:noAutofit/>
          </a:bodyPr>
          <a:lstStyle/>
          <a:p>
            <a:pPr algn="ctr"/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</a:rPr>
              <a:t>Téma 3: Prehľad interkultúrnych  aktivít</a:t>
            </a:r>
            <a:endParaRPr lang="sk-SK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Obrázok 3" descr="epl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91200"/>
            <a:ext cx="1600200" cy="3810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685800" y="609600"/>
            <a:ext cx="7772400" cy="685800"/>
          </a:xfrm>
          <a:prstGeom prst="rect">
            <a:avLst/>
          </a:prstGeom>
        </p:spPr>
        <p:txBody>
          <a:bodyPr vert="horz" lIns="45720" rIns="45720" bIns="45720" anchor="b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k-SK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sk-SK" sz="45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ázok 5" descr="DSC_1184.JPG"/>
          <p:cNvPicPr>
            <a:picLocks noChangeAspect="1"/>
          </p:cNvPicPr>
          <p:nvPr/>
        </p:nvPicPr>
        <p:blipFill>
          <a:blip r:embed="rId3" cstate="print"/>
          <a:srcRect l="11667" t="15926" r="46667" b="5556"/>
          <a:stretch>
            <a:fillRect/>
          </a:stretch>
        </p:blipFill>
        <p:spPr>
          <a:xfrm>
            <a:off x="5867400" y="2286000"/>
            <a:ext cx="2819400" cy="2971800"/>
          </a:xfrm>
          <a:prstGeom prst="rect">
            <a:avLst/>
          </a:prstGeom>
        </p:spPr>
      </p:pic>
      <p:pic>
        <p:nvPicPr>
          <p:cNvPr id="9" name="Obrázok 8" descr="DSC_1185.JPG"/>
          <p:cNvPicPr>
            <a:picLocks noChangeAspect="1"/>
          </p:cNvPicPr>
          <p:nvPr/>
        </p:nvPicPr>
        <p:blipFill>
          <a:blip r:embed="rId4" cstate="print"/>
          <a:srcRect l="15833" t="24815" r="56667" b="18889"/>
          <a:stretch>
            <a:fillRect/>
          </a:stretch>
        </p:blipFill>
        <p:spPr>
          <a:xfrm>
            <a:off x="533400" y="1905000"/>
            <a:ext cx="2514600" cy="2895600"/>
          </a:xfrm>
          <a:prstGeom prst="rect">
            <a:avLst/>
          </a:prstGeom>
        </p:spPr>
      </p:pic>
      <p:pic>
        <p:nvPicPr>
          <p:cNvPr id="10" name="Obrázok 9" descr="DSC_1186.JPG"/>
          <p:cNvPicPr>
            <a:picLocks noChangeAspect="1"/>
          </p:cNvPicPr>
          <p:nvPr/>
        </p:nvPicPr>
        <p:blipFill>
          <a:blip r:embed="rId5" cstate="print"/>
          <a:srcRect l="5000" t="15926" r="51667" b="12963"/>
          <a:stretch>
            <a:fillRect/>
          </a:stretch>
        </p:blipFill>
        <p:spPr>
          <a:xfrm>
            <a:off x="2971800" y="2971800"/>
            <a:ext cx="2971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685800"/>
          </a:xfrm>
        </p:spPr>
        <p:txBody>
          <a:bodyPr>
            <a:noAutofit/>
          </a:bodyPr>
          <a:lstStyle/>
          <a:p>
            <a:pPr algn="ctr"/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</a:rPr>
              <a:t>Téma 4: Práca na spoločnom projekte</a:t>
            </a:r>
            <a:endParaRPr lang="sk-SK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Obrázok 3" descr="epl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91200"/>
            <a:ext cx="1600200" cy="3810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685800" y="609600"/>
            <a:ext cx="7772400" cy="685800"/>
          </a:xfrm>
          <a:prstGeom prst="rect">
            <a:avLst/>
          </a:prstGeom>
        </p:spPr>
        <p:txBody>
          <a:bodyPr vert="horz" lIns="45720" rIns="45720" bIns="45720" anchor="b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k-SK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sk-SK" sz="45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ázok 5" descr="DSC00256.JPG"/>
          <p:cNvPicPr>
            <a:picLocks noChangeAspect="1"/>
          </p:cNvPicPr>
          <p:nvPr/>
        </p:nvPicPr>
        <p:blipFill>
          <a:blip r:embed="rId3" cstate="print"/>
          <a:srcRect t="8889" r="7500" b="7778"/>
          <a:stretch>
            <a:fillRect/>
          </a:stretch>
        </p:blipFill>
        <p:spPr>
          <a:xfrm>
            <a:off x="1676400" y="1524000"/>
            <a:ext cx="57150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685800"/>
          </a:xfrm>
        </p:spPr>
        <p:txBody>
          <a:bodyPr>
            <a:noAutofit/>
          </a:bodyPr>
          <a:lstStyle/>
          <a:p>
            <a:pPr algn="ctr"/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</a:rPr>
              <a:t>Tímová práca na aktivitách</a:t>
            </a:r>
            <a:endParaRPr lang="sk-SK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Obrázok 3" descr="epl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91200"/>
            <a:ext cx="1600200" cy="3810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685800" y="609600"/>
            <a:ext cx="7772400" cy="685800"/>
          </a:xfrm>
          <a:prstGeom prst="rect">
            <a:avLst/>
          </a:prstGeom>
        </p:spPr>
        <p:txBody>
          <a:bodyPr vert="horz" lIns="45720" rIns="45720" bIns="45720" anchor="b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k-SK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sk-SK" sz="45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Obrázok 6" descr="P1200759.JPG"/>
          <p:cNvPicPr>
            <a:picLocks noChangeAspect="1"/>
          </p:cNvPicPr>
          <p:nvPr/>
        </p:nvPicPr>
        <p:blipFill>
          <a:blip r:embed="rId3" cstate="print"/>
          <a:srcRect l="10000" t="12222" r="21852" b="5556"/>
          <a:stretch>
            <a:fillRect/>
          </a:stretch>
        </p:blipFill>
        <p:spPr>
          <a:xfrm>
            <a:off x="1752600" y="1447800"/>
            <a:ext cx="2590800" cy="4343400"/>
          </a:xfrm>
          <a:prstGeom prst="rect">
            <a:avLst/>
          </a:prstGeom>
        </p:spPr>
      </p:pic>
      <p:pic>
        <p:nvPicPr>
          <p:cNvPr id="9" name="Obrázok 8" descr="P1200762.JPG"/>
          <p:cNvPicPr>
            <a:picLocks noChangeAspect="1"/>
          </p:cNvPicPr>
          <p:nvPr/>
        </p:nvPicPr>
        <p:blipFill>
          <a:blip r:embed="rId4" cstate="print"/>
          <a:srcRect t="6667" r="15926"/>
          <a:stretch>
            <a:fillRect/>
          </a:stretch>
        </p:blipFill>
        <p:spPr>
          <a:xfrm>
            <a:off x="4648200" y="1600200"/>
            <a:ext cx="32004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DSC_1417.JPG"/>
          <p:cNvPicPr>
            <a:picLocks noChangeAspect="1"/>
          </p:cNvPicPr>
          <p:nvPr/>
        </p:nvPicPr>
        <p:blipFill>
          <a:blip r:embed="rId2" cstate="print"/>
          <a:srcRect l="17500" t="17778" r="36667" b="5185"/>
          <a:stretch>
            <a:fillRect/>
          </a:stretch>
        </p:blipFill>
        <p:spPr>
          <a:xfrm>
            <a:off x="4419600" y="2209800"/>
            <a:ext cx="4191000" cy="39624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685800"/>
          </a:xfrm>
        </p:spPr>
        <p:txBody>
          <a:bodyPr>
            <a:noAutofit/>
          </a:bodyPr>
          <a:lstStyle/>
          <a:p>
            <a:pPr algn="ctr"/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</a:rPr>
              <a:t>Certifikácia</a:t>
            </a:r>
            <a:endParaRPr lang="sk-SK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Obrázok 3" descr="epl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5791200"/>
            <a:ext cx="1600200" cy="3810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609600" y="457200"/>
            <a:ext cx="7772400" cy="685800"/>
          </a:xfrm>
          <a:prstGeom prst="rect">
            <a:avLst/>
          </a:prstGeom>
        </p:spPr>
        <p:txBody>
          <a:bodyPr vert="horz" lIns="45720" rIns="45720" bIns="45720" anchor="b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k-SK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sk-SK" sz="45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Obrázok 9" descr="DSC_1426.JPG"/>
          <p:cNvPicPr>
            <a:picLocks noChangeAspect="1"/>
          </p:cNvPicPr>
          <p:nvPr/>
        </p:nvPicPr>
        <p:blipFill>
          <a:blip r:embed="rId4" cstate="print"/>
          <a:srcRect l="20833" t="14444" r="31667"/>
          <a:stretch>
            <a:fillRect/>
          </a:stretch>
        </p:blipFill>
        <p:spPr>
          <a:xfrm>
            <a:off x="457200" y="990600"/>
            <a:ext cx="434340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278</TotalTime>
  <Words>61</Words>
  <Application>Microsoft Office PowerPoint</Application>
  <PresentationFormat>Prezentácia na obrazovke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Aspekt</vt:lpstr>
      <vt:lpstr>I n t e r k u l t ú r n e     v z d e l á v a n i e</vt:lpstr>
      <vt:lpstr>  Finiki Genethliou</vt:lpstr>
      <vt:lpstr>Téma 1: Diverzita v triede</vt:lpstr>
      <vt:lpstr>Téma 2: Opatrenia proti šikane</vt:lpstr>
      <vt:lpstr>Téma 3: Prehľad interkultúrnych  aktivít</vt:lpstr>
      <vt:lpstr>Téma 4: Práca na spoločnom projekte</vt:lpstr>
      <vt:lpstr>Tímová práca na aktivitách</vt:lpstr>
      <vt:lpstr>Certifikácia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n t e r k u l t ú r n e     v z d e l á v a n i e</dc:title>
  <dc:creator>Ľubka</dc:creator>
  <cp:lastModifiedBy>Ľubica</cp:lastModifiedBy>
  <cp:revision>20</cp:revision>
  <dcterms:created xsi:type="dcterms:W3CDTF">2018-04-06T13:47:11Z</dcterms:created>
  <dcterms:modified xsi:type="dcterms:W3CDTF">2018-04-06T18:30:13Z</dcterms:modified>
</cp:coreProperties>
</file>