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392" y="-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razek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143918632_1620x1622.jpeg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Obrazek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anek Jabłonk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–Janek Jabłonka</a:t>
            </a:r>
          </a:p>
        </p:txBody>
      </p:sp>
      <p:sp>
        <p:nvSpPr>
          <p:cNvPr id="104" name="„Wpisz tu cytat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„Wpisz tu cytat.” </a:t>
            </a:r>
          </a:p>
        </p:txBody>
      </p:sp>
      <p:sp>
        <p:nvSpPr>
          <p:cNvPr id="10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- 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anek Jabłonka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–Janek Jabłonka</a:t>
            </a:r>
          </a:p>
        </p:txBody>
      </p:sp>
      <p:sp>
        <p:nvSpPr>
          <p:cNvPr id="113" name="„Wpisz tu cytat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„Wpisz tu cytat.” </a:t>
            </a:r>
          </a:p>
        </p:txBody>
      </p:sp>
      <p:sp>
        <p:nvSpPr>
          <p:cNvPr id="114" name="Obrazek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razek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ek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, 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razek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ekst tytułowy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Tekst tytułowy</a:t>
            </a:r>
          </a:p>
        </p:txBody>
      </p:sp>
      <p:sp>
        <p:nvSpPr>
          <p:cNvPr id="3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kst tytułowy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Tekst tytułowy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razek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ekst tytułowy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razek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ekst tytułowy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7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fleksje w kadrze"/>
          <p:cNvSpPr txBox="1">
            <a:spLocks noGrp="1"/>
          </p:cNvSpPr>
          <p:nvPr>
            <p:ph type="ctrTitle"/>
          </p:nvPr>
        </p:nvSpPr>
        <p:spPr>
          <a:xfrm>
            <a:off x="660400" y="4292600"/>
            <a:ext cx="11684000" cy="4228581"/>
          </a:xfrm>
          <a:prstGeom prst="rect">
            <a:avLst/>
          </a:prstGeom>
        </p:spPr>
        <p:txBody>
          <a:bodyPr/>
          <a:lstStyle/>
          <a:p>
            <a:r>
              <a:t>Refleksje w kadrze</a:t>
            </a:r>
          </a:p>
        </p:txBody>
      </p:sp>
      <p:sp>
        <p:nvSpPr>
          <p:cNvPr id="140" name="FIlip Niziołek, klasa IVF, SP 314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FIlip Niziołek, klasa IVF, SP 314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ilip szkola1.jpg" descr="Filip szkola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" y="12192"/>
            <a:ext cx="13004801" cy="866553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Pandemia to czas szczególny.…"/>
          <p:cNvSpPr txBox="1"/>
          <p:nvPr/>
        </p:nvSpPr>
        <p:spPr>
          <a:xfrm>
            <a:off x="1143355" y="8712397"/>
            <a:ext cx="1071809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Pandemia to czas szczególny. </a:t>
            </a:r>
          </a:p>
          <a:p>
            <a: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Spędzamy go całą rodziną w naszym małym domku na Mazurach.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Filip szkola1-2.jpg" descr="Filip szkola1-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4929"/>
            <a:ext cx="13004801" cy="866553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Jest to również czas, żeby spojrzeć na wszystko z innej perspektywy…"/>
          <p:cNvSpPr txBox="1"/>
          <p:nvPr/>
        </p:nvSpPr>
        <p:spPr>
          <a:xfrm>
            <a:off x="1052881" y="9016864"/>
            <a:ext cx="108990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Jest to również czas, żeby spojrzeć na wszystko z innej perspektywy…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Filip szkola-2.jpg" descr="Filip szkola-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2639"/>
            <a:ext cx="13004801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Móc docenić takie chwile, w których można zdjąć maseczkę…"/>
          <p:cNvSpPr txBox="1"/>
          <p:nvPr/>
        </p:nvSpPr>
        <p:spPr>
          <a:xfrm>
            <a:off x="-2223047" y="8940886"/>
            <a:ext cx="1767882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Móc docenić takie chwile, w których można zdjąć maseczkę…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ilip szkola2.jpg" descr="Filip szkola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25797"/>
            <a:ext cx="13004801" cy="866553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…czy rodzinnie wykąpać się na pustej plaży…"/>
          <p:cNvSpPr txBox="1"/>
          <p:nvPr/>
        </p:nvSpPr>
        <p:spPr>
          <a:xfrm>
            <a:off x="2614371" y="8801037"/>
            <a:ext cx="777605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…czy rodzinnie wykąpać się na pustej plaży</a:t>
            </a:r>
          </a:p>
          <a:p>
            <a: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(i nawet nie przeszkadza nam to, że jest listopad)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Filip szkola.jpg" descr="Filip szkol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9950"/>
            <a:ext cx="13004801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Znaczenia nabierają detale."/>
          <p:cNvSpPr txBox="1"/>
          <p:nvPr/>
        </p:nvSpPr>
        <p:spPr>
          <a:xfrm>
            <a:off x="4330395" y="9004200"/>
            <a:ext cx="43440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Znaczenia nabierają detale.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strzegam to, że coś się kończy, a coś zaczyna…"/>
          <p:cNvSpPr txBox="1"/>
          <p:nvPr/>
        </p:nvSpPr>
        <p:spPr>
          <a:xfrm>
            <a:off x="3187763" y="8966212"/>
            <a:ext cx="759165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Dostrzegam to, że coś się kończy, a coś zaczyna…</a:t>
            </a:r>
          </a:p>
        </p:txBody>
      </p:sp>
      <p:pic>
        <p:nvPicPr>
          <p:cNvPr id="158" name="filip4.jpg" descr="filip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4297"/>
            <a:ext cx="13004801" cy="866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rzed nami trudny czas…"/>
          <p:cNvSpPr txBox="1"/>
          <p:nvPr/>
        </p:nvSpPr>
        <p:spPr>
          <a:xfrm>
            <a:off x="4483303" y="8966200"/>
            <a:ext cx="406359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Przed nami trudny czas…</a:t>
            </a:r>
          </a:p>
        </p:txBody>
      </p:sp>
      <p:pic>
        <p:nvPicPr>
          <p:cNvPr id="161" name="filip6.jpg" descr="filip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36811"/>
            <a:ext cx="13004800" cy="866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Niestandardowy</PresentationFormat>
  <Paragraphs>11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New_Template1</vt:lpstr>
      <vt:lpstr>Refleksje w kadrze</vt:lpstr>
      <vt:lpstr>Slajd 2</vt:lpstr>
      <vt:lpstr>Slajd 3</vt:lpstr>
      <vt:lpstr>Slajd 4</vt:lpstr>
      <vt:lpstr>Slajd 5</vt:lpstr>
      <vt:lpstr>Slajd 6</vt:lpstr>
      <vt:lpstr>Slajd 7</vt:lpstr>
      <vt:lpstr>Slajd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Refleksje w kadrze</dc:title>
  <dc:creator>Kasia</dc:creator>
  <cp:lastModifiedBy>Kasia</cp:lastModifiedBy>
  <cp:revision>1</cp:revision>
  <dcterms:modified xsi:type="dcterms:W3CDTF">2020-11-30T14:00:23Z</dcterms:modified>
</cp:coreProperties>
</file>