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73" r:id="rId4"/>
    <p:sldId id="274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78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17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\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2963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16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16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16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Prezentácia na obrazovke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Motiv sady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surculus</cp:lastModifiedBy>
  <cp:revision>13</cp:revision>
  <dcterms:created xsi:type="dcterms:W3CDTF">2018-01-05T21:46:06Z</dcterms:created>
  <dcterms:modified xsi:type="dcterms:W3CDTF">2021-01-23T08:59:36Z</dcterms:modified>
</cp:coreProperties>
</file>