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2" r:id="rId3"/>
    <p:sldId id="258" r:id="rId4"/>
    <p:sldId id="270" r:id="rId5"/>
    <p:sldId id="257" r:id="rId6"/>
    <p:sldId id="261" r:id="rId7"/>
    <p:sldId id="256" r:id="rId8"/>
    <p:sldId id="260" r:id="rId9"/>
    <p:sldId id="263" r:id="rId10"/>
    <p:sldId id="259" r:id="rId11"/>
    <p:sldId id="262" r:id="rId12"/>
    <p:sldId id="279" r:id="rId13"/>
    <p:sldId id="276" r:id="rId14"/>
    <p:sldId id="269" r:id="rId15"/>
    <p:sldId id="265" r:id="rId16"/>
    <p:sldId id="264" r:id="rId17"/>
    <p:sldId id="266" r:id="rId18"/>
    <p:sldId id="275" r:id="rId19"/>
    <p:sldId id="274" r:id="rId20"/>
    <p:sldId id="278" r:id="rId21"/>
    <p:sldId id="277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253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22.05.2022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22.05.2022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22.05.2022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22.05.2022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22.05.2022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22.05.2022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22.05.2022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22.05.2022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22.05.2022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22.05.2022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22.05.2022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22.05.2022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pl-PL" sz="9600" b="1" dirty="0" smtClean="0"/>
              <a:t>MIMIKA CZŁOWIEKA</a:t>
            </a:r>
            <a:br>
              <a:rPr lang="pl-PL" sz="9600" b="1" dirty="0" smtClean="0"/>
            </a:br>
            <a:r>
              <a:rPr lang="pl-PL" sz="4000" b="1" dirty="0" smtClean="0"/>
              <a:t>-wprowadzenie </a:t>
            </a:r>
            <a:br>
              <a:rPr lang="pl-PL" sz="4000" b="1" dirty="0" smtClean="0"/>
            </a:br>
            <a:r>
              <a:rPr lang="pl-PL" sz="4000" b="1" dirty="0" smtClean="0"/>
              <a:t>do konkursu fotograficznego </a:t>
            </a:r>
            <a:br>
              <a:rPr lang="pl-PL" sz="4000" b="1" dirty="0" smtClean="0"/>
            </a:br>
            <a:r>
              <a:rPr lang="pl-PL" sz="4000" b="1" dirty="0" smtClean="0"/>
              <a:t>„Ciekawe - wesołe minki”</a:t>
            </a:r>
            <a:br>
              <a:rPr lang="pl-PL" sz="4000" b="1" dirty="0" smtClean="0"/>
            </a:br>
            <a:r>
              <a:rPr lang="pl-PL" sz="4000" b="1" dirty="0" smtClean="0"/>
              <a:t>klas 1-8  SP 2 Świebodzin</a:t>
            </a:r>
            <a:br>
              <a:rPr lang="pl-PL" sz="4000" b="1" dirty="0" smtClean="0"/>
            </a:br>
            <a:r>
              <a:rPr lang="pl-PL" sz="3100" b="1" dirty="0" smtClean="0"/>
              <a:t>O</a:t>
            </a:r>
            <a:r>
              <a:rPr lang="pl-PL" sz="3100" b="1" dirty="0" smtClean="0"/>
              <a:t>pracowanie : </a:t>
            </a:r>
            <a:br>
              <a:rPr lang="pl-PL" sz="3100" b="1" dirty="0" smtClean="0"/>
            </a:br>
            <a:r>
              <a:rPr lang="pl-PL" sz="3100" b="1" dirty="0" smtClean="0"/>
              <a:t>L</a:t>
            </a:r>
            <a:r>
              <a:rPr lang="pl-PL" sz="3100" b="1" dirty="0" smtClean="0"/>
              <a:t>ogopeda  - </a:t>
            </a:r>
            <a:r>
              <a:rPr lang="pl-PL" sz="3100" b="1" dirty="0" err="1" smtClean="0"/>
              <a:t>B.Gordzelewska</a:t>
            </a: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> </a:t>
            </a:r>
            <a:endParaRPr lang="pl-PL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929750" cy="657229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pl-PL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pl-PL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pl-PL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pl-PL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pl-PL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GDZIE MIESZKAJĄ EMOCJE ?</a:t>
            </a:r>
            <a:br>
              <a:rPr lang="pl-PL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*GŁOWA :</a:t>
            </a: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P</a:t>
            </a: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odbródek, wargi, </a:t>
            </a: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żuchwa,                zęby, nos, policzki, oczy, brwi, czoło, uszy, skóra głowy, wnętrze głowy ;</a:t>
            </a:r>
            <a:br>
              <a:rPr lang="pl-PL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*SZYJA ;</a:t>
            </a:r>
            <a:br>
              <a:rPr lang="pl-PL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*RAMIONA, PRZEDRAMIONA, RĘCE ;</a:t>
            </a:r>
            <a:br>
              <a:rPr lang="pl-PL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*PLECY I KLATKA PIERSIOWA ;</a:t>
            </a:r>
            <a:br>
              <a:rPr lang="pl-PL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*BRZUCH ;</a:t>
            </a:r>
            <a:br>
              <a:rPr lang="pl-PL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*BIODRA ;</a:t>
            </a:r>
            <a:br>
              <a:rPr lang="pl-PL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*NOGI  </a:t>
            </a:r>
            <a:r>
              <a:rPr lang="pl-PL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pl-PL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pl-PL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pl-PL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pl-PL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pl-PL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pl-PL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3581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pl-PL" b="1" dirty="0" smtClean="0"/>
              <a:t>Doładuj pozytywne emocje kolorami ubrania lub otoczenia</a:t>
            </a:r>
            <a:endParaRPr lang="pl-PL" b="1" dirty="0"/>
          </a:p>
        </p:txBody>
      </p:sp>
      <p:pic>
        <p:nvPicPr>
          <p:cNvPr id="10242" name="Picture 2" descr="C:\Users\SKYNET\Desktop\KONKURS MINKI\emocje\znaczenie-koloro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358246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615475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5300" b="1" dirty="0" smtClean="0"/>
              <a:t> EMOCJE NA TWARZACH :</a:t>
            </a:r>
            <a:br>
              <a:rPr lang="pl-PL" sz="5300" b="1" dirty="0" smtClean="0"/>
            </a:br>
            <a:r>
              <a:rPr lang="pl-PL" sz="5300" b="1" dirty="0" smtClean="0"/>
              <a:t>niemowlaków,</a:t>
            </a:r>
            <a:br>
              <a:rPr lang="pl-PL" sz="5300" b="1" dirty="0" smtClean="0"/>
            </a:br>
            <a:r>
              <a:rPr lang="pl-PL" sz="5300" b="1" dirty="0" smtClean="0"/>
              <a:t>dzieci,</a:t>
            </a:r>
            <a:br>
              <a:rPr lang="pl-PL" sz="5300" b="1" dirty="0" smtClean="0"/>
            </a:br>
            <a:r>
              <a:rPr lang="pl-PL" sz="5300" b="1" dirty="0" smtClean="0"/>
              <a:t>młodzieży,</a:t>
            </a:r>
            <a:br>
              <a:rPr lang="pl-PL" sz="5300" b="1" dirty="0" smtClean="0"/>
            </a:br>
            <a:r>
              <a:rPr lang="pl-PL" sz="5300" b="1" dirty="0" smtClean="0"/>
              <a:t>dorosłych.</a:t>
            </a:r>
            <a:br>
              <a:rPr lang="pl-PL" sz="5300" b="1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KYNET\Desktop\stronka szkolna\emocje\5ef454ec2db47_o_med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KYNET\Desktop\stronka szkolna\emocje\edc799e88fdc1a3b157e68f2818247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14620"/>
            <a:ext cx="2000232" cy="2000264"/>
          </a:xfrm>
          <a:prstGeom prst="rect">
            <a:avLst/>
          </a:prstGeom>
          <a:noFill/>
        </p:spPr>
      </p:pic>
      <p:pic>
        <p:nvPicPr>
          <p:cNvPr id="8195" name="Picture 3" descr="C:\Users\SKYNET\Desktop\stronka szkolna\emocje\81096074_607076940065734_896102684448050380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714620"/>
            <a:ext cx="2286016" cy="2071702"/>
          </a:xfrm>
          <a:prstGeom prst="rect">
            <a:avLst/>
          </a:prstGeom>
          <a:noFill/>
        </p:spPr>
      </p:pic>
      <p:pic>
        <p:nvPicPr>
          <p:cNvPr id="8196" name="Picture 4" descr="C:\Users\SKYNET\Desktop\stronka szkolna\emocje\dziecko_seplenien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0"/>
            <a:ext cx="2428892" cy="2714620"/>
          </a:xfrm>
          <a:prstGeom prst="rect">
            <a:avLst/>
          </a:prstGeom>
          <a:noFill/>
        </p:spPr>
      </p:pic>
      <p:pic>
        <p:nvPicPr>
          <p:cNvPr id="8197" name="Picture 5" descr="C:\Users\SKYNET\Desktop\stronka szkolna\emocje\lal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0"/>
            <a:ext cx="1857356" cy="2714620"/>
          </a:xfrm>
          <a:prstGeom prst="rect">
            <a:avLst/>
          </a:prstGeom>
          <a:noFill/>
        </p:spPr>
      </p:pic>
      <p:pic>
        <p:nvPicPr>
          <p:cNvPr id="8198" name="Picture 6" descr="C:\Users\SKYNET\Desktop\stronka szkolna\emocje\placzace-dziecko-BIG-878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39" y="2714621"/>
            <a:ext cx="2428861" cy="1928825"/>
          </a:xfrm>
          <a:prstGeom prst="rect">
            <a:avLst/>
          </a:prstGeom>
          <a:noFill/>
        </p:spPr>
      </p:pic>
      <p:pic>
        <p:nvPicPr>
          <p:cNvPr id="8199" name="Picture 7" descr="C:\Users\SKYNET\Desktop\stronka szkolna\emocje\niegrzeczne-dzieck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4714884"/>
            <a:ext cx="2428892" cy="2143116"/>
          </a:xfrm>
          <a:prstGeom prst="rect">
            <a:avLst/>
          </a:prstGeom>
          <a:noFill/>
        </p:spPr>
      </p:pic>
      <p:pic>
        <p:nvPicPr>
          <p:cNvPr id="8200" name="Picture 8" descr="C:\Users\SKYNET\Desktop\stronka szkolna\emocje\pobran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714884"/>
            <a:ext cx="2285984" cy="2143116"/>
          </a:xfrm>
          <a:prstGeom prst="rect">
            <a:avLst/>
          </a:prstGeom>
          <a:noFill/>
        </p:spPr>
      </p:pic>
      <p:pic>
        <p:nvPicPr>
          <p:cNvPr id="8201" name="Picture 9" descr="C:\Users\SKYNET\Desktop\stronka szkolna\emocje\naklejki-dziewczynka-dziecko-zaskoczony-z-rekami-na-glowie-samodzielnie-na-whi.jpg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15140" y="4714884"/>
            <a:ext cx="2428860" cy="2143116"/>
          </a:xfrm>
          <a:prstGeom prst="rect">
            <a:avLst/>
          </a:prstGeom>
          <a:noFill/>
        </p:spPr>
      </p:pic>
      <p:pic>
        <p:nvPicPr>
          <p:cNvPr id="8203" name="Picture 11" descr="C:\Users\SKYNET\Desktop\stronka szkolna\emocje\fix-discipline-fallbacks-istockphoto-april-201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2730469" cy="2714620"/>
          </a:xfrm>
          <a:prstGeom prst="rect">
            <a:avLst/>
          </a:prstGeom>
          <a:noFill/>
        </p:spPr>
      </p:pic>
      <p:pic>
        <p:nvPicPr>
          <p:cNvPr id="8204" name="Picture 12" descr="C:\Users\SKYNET\Desktop\stronka szkolna\emocje\child-636022_128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14613" y="0"/>
            <a:ext cx="2143140" cy="2714620"/>
          </a:xfrm>
          <a:prstGeom prst="rect">
            <a:avLst/>
          </a:prstGeom>
          <a:noFill/>
        </p:spPr>
      </p:pic>
      <p:pic>
        <p:nvPicPr>
          <p:cNvPr id="8205" name="Picture 13" descr="C:\Users\SKYNET\Desktop\stronka szkolna\emocje\DGYWKb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70591" y="4714884"/>
            <a:ext cx="2301409" cy="2143116"/>
          </a:xfrm>
          <a:prstGeom prst="rect">
            <a:avLst/>
          </a:prstGeom>
          <a:noFill/>
        </p:spPr>
      </p:pic>
      <p:pic>
        <p:nvPicPr>
          <p:cNvPr id="3074" name="Picture 2" descr="C:\Users\SKYNET\Desktop\KONKURS MINKI\emocje\images (2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86248" y="2714620"/>
            <a:ext cx="2447924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KYNET\Desktop\stronka szkolna\emocje\person-840784_1920-1024x6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2643206" cy="2928958"/>
          </a:xfrm>
          <a:prstGeom prst="rect">
            <a:avLst/>
          </a:prstGeom>
          <a:noFill/>
        </p:spPr>
      </p:pic>
      <p:pic>
        <p:nvPicPr>
          <p:cNvPr id="7171" name="Picture 3" descr="C:\Users\SKYNET\Desktop\stronka szkolna\emocje\nie-dotykaj-mojej-buzi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14290"/>
            <a:ext cx="2857520" cy="2928958"/>
          </a:xfrm>
          <a:prstGeom prst="rect">
            <a:avLst/>
          </a:prstGeom>
          <a:noFill/>
        </p:spPr>
      </p:pic>
      <p:pic>
        <p:nvPicPr>
          <p:cNvPr id="7172" name="Picture 4" descr="C:\Users\SKYNET\Desktop\stronka szkolna\emocje\Zdzwienie-dziewczynka-m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42852"/>
            <a:ext cx="2926113" cy="3000396"/>
          </a:xfrm>
          <a:prstGeom prst="rect">
            <a:avLst/>
          </a:prstGeom>
          <a:noFill/>
        </p:spPr>
      </p:pic>
      <p:pic>
        <p:nvPicPr>
          <p:cNvPr id="7173" name="Picture 5" descr="C:\Users\SKYNET\Desktop\stronka szkolna\emocje\wady-wymowy-u-trzylat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292890"/>
            <a:ext cx="2643206" cy="3112675"/>
          </a:xfrm>
          <a:prstGeom prst="rect">
            <a:avLst/>
          </a:prstGeom>
          <a:noFill/>
        </p:spPr>
      </p:pic>
      <p:pic>
        <p:nvPicPr>
          <p:cNvPr id="7175" name="Picture 7" descr="C:\Users\SKYNET\Desktop\stronka szkolna\emocje\images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3214686"/>
            <a:ext cx="2952750" cy="3214710"/>
          </a:xfrm>
          <a:prstGeom prst="rect">
            <a:avLst/>
          </a:prstGeom>
          <a:noFill/>
        </p:spPr>
      </p:pic>
      <p:pic>
        <p:nvPicPr>
          <p:cNvPr id="4098" name="Picture 2" descr="C:\Users\SKYNET\Desktop\KONKURS MINKI\emocje\imag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3286124"/>
            <a:ext cx="2886075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/>
            <a:r>
              <a:rPr lang="pl-PL" sz="3600" b="1" dirty="0" smtClean="0"/>
              <a:t>P</a:t>
            </a:r>
            <a:r>
              <a:rPr lang="pl-PL" sz="3600" b="1" dirty="0" smtClean="0"/>
              <a:t>otrafimy wyrazić emocje</a:t>
            </a:r>
            <a:r>
              <a:rPr lang="pl-PL" sz="3600" b="1" dirty="0" smtClean="0"/>
              <a:t> </a:t>
            </a:r>
            <a:r>
              <a:rPr lang="pl-PL" sz="3600" b="1" dirty="0" smtClean="0"/>
              <a:t>naszą mimiką</a:t>
            </a:r>
            <a:endParaRPr lang="pl-PL" sz="3600" b="1" dirty="0"/>
          </a:p>
        </p:txBody>
      </p:sp>
      <p:pic>
        <p:nvPicPr>
          <p:cNvPr id="5122" name="Picture 2" descr="C:\Users\SKYNET\Desktop\KONKURS MINKI\emocje\thumb_5084_default_5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8643998" cy="480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KYNET\Desktop\KONKURS MINKI\emocje\kolaż-wyraża-różne-emocje-młody-człowiek-1018640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SKYNET\Desktop\KONKURS MINKI\emocje\pol_pl_Miny-jak-cytryny-5385_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4500562" cy="3528625"/>
          </a:xfrm>
          <a:prstGeom prst="rect">
            <a:avLst/>
          </a:prstGeom>
          <a:noFill/>
        </p:spPr>
      </p:pic>
      <p:pic>
        <p:nvPicPr>
          <p:cNvPr id="2053" name="Picture 5" descr="C:\Users\SKYNET\Desktop\KONKURS MINKI\emocje\pol_pl_Miny-jak-cytryny-5385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0"/>
            <a:ext cx="4714877" cy="3500438"/>
          </a:xfrm>
          <a:prstGeom prst="rect">
            <a:avLst/>
          </a:prstGeom>
          <a:noFill/>
        </p:spPr>
      </p:pic>
      <p:pic>
        <p:nvPicPr>
          <p:cNvPr id="8" name="Picture 2" descr="C:\Users\SKYNET\Desktop\KONKURS MINKI\emocje\wiele_twarzy_kobiet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71876"/>
            <a:ext cx="2710120" cy="3143272"/>
          </a:xfrm>
          <a:prstGeom prst="rect">
            <a:avLst/>
          </a:prstGeom>
          <a:noFill/>
        </p:spPr>
      </p:pic>
      <p:pic>
        <p:nvPicPr>
          <p:cNvPr id="10" name="Picture 3" descr="C:\Users\SKYNET\Desktop\KONKURS MINKI\emocje\ujedrnianie_gimnastyka-550x8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3571876"/>
            <a:ext cx="2214578" cy="3143272"/>
          </a:xfrm>
          <a:prstGeom prst="rect">
            <a:avLst/>
          </a:prstGeom>
          <a:noFill/>
        </p:spPr>
      </p:pic>
      <p:pic>
        <p:nvPicPr>
          <p:cNvPr id="11" name="Picture 4" descr="C:\Users\SKYNET\Desktop\KONKURS MINKI\emocje\FBDEF97D-0F78-40B2-B32A-865DC3C96770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3571876"/>
            <a:ext cx="2071702" cy="1500198"/>
          </a:xfrm>
          <a:prstGeom prst="rect">
            <a:avLst/>
          </a:prstGeom>
          <a:noFill/>
        </p:spPr>
      </p:pic>
      <p:pic>
        <p:nvPicPr>
          <p:cNvPr id="12" name="Picture 5" descr="C:\Users\SKYNET\Desktop\KONKURS MINKI\emocje\gf-bf26-8Gvk-uYC3_miley-cyrus-i-jimmy-fallon-robia-glupie-miny-664x442-nocrop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5143488"/>
            <a:ext cx="3714776" cy="1571660"/>
          </a:xfrm>
          <a:prstGeom prst="rect">
            <a:avLst/>
          </a:prstGeom>
          <a:noFill/>
        </p:spPr>
      </p:pic>
      <p:pic>
        <p:nvPicPr>
          <p:cNvPr id="2055" name="Picture 7" descr="C:\Users\SKYNET\Desktop\KONKURS MINKI\emocje\zabawna-mina-mieszna-mina-kobieta-BIG-2634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3504" y="3571876"/>
            <a:ext cx="1643074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pl-PL" b="1" dirty="0" smtClean="0"/>
              <a:t>Mimika, gesty, mowa człowieka </a:t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są odzwierciedleniem </a:t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jego potrzeb, emocji i poglądów</a:t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przez  całe jego życie.</a:t>
            </a:r>
            <a:endParaRPr lang="pl-PL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pl-PL" b="1" dirty="0" smtClean="0"/>
              <a:t>Logopedyczne minki</a:t>
            </a:r>
            <a:endParaRPr lang="pl-PL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3351299" cy="272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 descr="C:\Users\SKYNET\Desktop\KONKURS MINKI\emocje\Ćwiczenia-logopedycz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214818"/>
            <a:ext cx="2428892" cy="2357454"/>
          </a:xfrm>
          <a:prstGeom prst="rect">
            <a:avLst/>
          </a:prstGeom>
          <a:noFill/>
        </p:spPr>
      </p:pic>
      <p:pic>
        <p:nvPicPr>
          <p:cNvPr id="9221" name="Picture 5" descr="C:\Users\SKYNET\Desktop\KONKURS MINKI\emocje\1324052956_by_xyhoo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1" y="4214818"/>
            <a:ext cx="2286017" cy="2357454"/>
          </a:xfrm>
          <a:prstGeom prst="rect">
            <a:avLst/>
          </a:prstGeom>
          <a:noFill/>
        </p:spPr>
      </p:pic>
      <p:pic>
        <p:nvPicPr>
          <p:cNvPr id="9222" name="Picture 6" descr="C:\Users\SKYNET\Desktop\KONKURS MINKI\emocje\zaburzenia-mowy-600x350jhhhh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4214818"/>
            <a:ext cx="1928826" cy="2357454"/>
          </a:xfrm>
          <a:prstGeom prst="rect">
            <a:avLst/>
          </a:prstGeom>
          <a:noFill/>
        </p:spPr>
      </p:pic>
      <p:pic>
        <p:nvPicPr>
          <p:cNvPr id="9224" name="Picture 8" descr="C:\Users\SKYNET\Desktop\KONKURS MINKI\emocje\eeye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9" y="4214818"/>
            <a:ext cx="2214577" cy="2357454"/>
          </a:xfrm>
          <a:prstGeom prst="rect">
            <a:avLst/>
          </a:prstGeom>
          <a:noFill/>
        </p:spPr>
      </p:pic>
      <p:pic>
        <p:nvPicPr>
          <p:cNvPr id="9226" name="Picture 10" descr="C:\Users\SKYNET\Desktop\KONKURS MINKI\emocje\20142301134056957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1571612"/>
            <a:ext cx="2484202" cy="2643206"/>
          </a:xfrm>
          <a:prstGeom prst="rect">
            <a:avLst/>
          </a:prstGeom>
          <a:noFill/>
        </p:spPr>
      </p:pic>
      <p:pic>
        <p:nvPicPr>
          <p:cNvPr id="9228" name="Picture 12" descr="C:\Users\SKYNET\Desktop\KONKURS MINKI\emocje\austin-pacheco-FtL07GM9Q7Y-unsplash-scaled-e163369019368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1500174"/>
            <a:ext cx="3000396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274786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algn="l"/>
            <a:r>
              <a:rPr lang="pl-PL" sz="3600" b="1" dirty="0" smtClean="0"/>
              <a:t>Ćwiczenia </a:t>
            </a:r>
            <a:r>
              <a:rPr lang="pl-PL" sz="3600" b="1" dirty="0" smtClean="0"/>
              <a:t>twarzy – pokaż i odgadnij emocje</a:t>
            </a:r>
            <a:endParaRPr lang="pl-PL" sz="3600" b="1" dirty="0"/>
          </a:p>
        </p:txBody>
      </p:sp>
      <p:pic>
        <p:nvPicPr>
          <p:cNvPr id="4" name="Picture 2" descr="C:\Users\SKYNET\Desktop\KONKURS MINKI\emocje\275034452_1145715259333597_326489446476001687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357298"/>
            <a:ext cx="9072594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latin typeface="Arial Black" pitchFamily="34" charset="0"/>
              </a:rPr>
              <a:t>Co to są emocje ?</a:t>
            </a:r>
            <a:endParaRPr lang="pl-PL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SKYNET\Desktop\stronka szkolna\emocje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428736"/>
            <a:ext cx="4071942" cy="407194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188" y="357166"/>
            <a:ext cx="7764463" cy="62152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latin typeface="Arial Black" pitchFamily="34" charset="0"/>
              </a:rPr>
              <a:t>Po co nam emocje ?</a:t>
            </a:r>
            <a:endParaRPr lang="pl-PL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SKYNET\Desktop\stronka szkolna\emocje\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00174"/>
            <a:ext cx="4929222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786874" cy="6429420"/>
          </a:xfr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pl-PL" dirty="0" smtClean="0">
                <a:latin typeface="Arial Black" pitchFamily="34" charset="0"/>
              </a:rPr>
              <a:t>Jakie  emocje może przeżywać  człowiek ?</a:t>
            </a:r>
            <a:endParaRPr lang="pl-PL" dirty="0">
              <a:latin typeface="Arial Black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H="1" flipV="1">
            <a:off x="1325881" y="56387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KYNET\Desktop\stronka szkolna\emocje\Inked1_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SKYNET\Desktop\stronka szkolna\emocje\Inked3 k3oło-uczuć-Robbs_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78687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KYNET\Desktop\stronka szkolna\emocje\emocje-podstawowe-rodzaje-sentimenti-teorie-pozytywne-negatyw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1512"/>
            <a:ext cx="8643966" cy="6603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45</Words>
  <PresentationFormat>Pokaz na ekranie (4:3)</PresentationFormat>
  <Paragraphs>11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MIMIKA CZŁOWIEKA -wprowadzenie  do konkursu fotograficznego  „Ciekawe - wesołe minki” klas 1-8  SP 2 Świebodzin Opracowanie :  Logopeda  - B.Gordzelewska  </vt:lpstr>
      <vt:lpstr>Mimika, gesty, mowa człowieka   są odzwierciedleniem   jego potrzeb, emocji i poglądów  przez  całe jego życie.</vt:lpstr>
      <vt:lpstr>Co to są emocje ?</vt:lpstr>
      <vt:lpstr>Slajd 4</vt:lpstr>
      <vt:lpstr>Po co nam emocje ?</vt:lpstr>
      <vt:lpstr>Jakie  emocje może przeżywać  człowiek ?</vt:lpstr>
      <vt:lpstr>Slajd 7</vt:lpstr>
      <vt:lpstr>Slajd 8</vt:lpstr>
      <vt:lpstr>Slajd 9</vt:lpstr>
      <vt:lpstr>   GDZIE MIESZKAJĄ EMOCJE ?  *GŁOWA :Podbródek, wargi, żuchwa,                zęby, nos, policzki, oczy, brwi, czoło, uszy, skóra głowy, wnętrze głowy ; *SZYJA ; *RAMIONA, PRZEDRAMIONA, RĘCE ; *PLECY I KLATKA PIERSIOWA ; *BRZUCH ; *BIODRA ; *NOGI     </vt:lpstr>
      <vt:lpstr>Slajd 11</vt:lpstr>
      <vt:lpstr>Doładuj pozytywne emocje kolorami ubrania lub otoczenia</vt:lpstr>
      <vt:lpstr>   EMOCJE NA TWARZACH : niemowlaków, dzieci, młodzieży, dorosłych.   </vt:lpstr>
      <vt:lpstr>Slajd 14</vt:lpstr>
      <vt:lpstr>Slajd 15</vt:lpstr>
      <vt:lpstr>Slajd 16</vt:lpstr>
      <vt:lpstr>Potrafimy wyrazić emocje naszą mimiką</vt:lpstr>
      <vt:lpstr>Slajd 18</vt:lpstr>
      <vt:lpstr>Slajd 19</vt:lpstr>
      <vt:lpstr>Logopedyczne minki</vt:lpstr>
      <vt:lpstr>Ćwiczenia twarzy – pokaż i odgadnij emocje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 co nam emocje ?</dc:title>
  <dc:creator>SKYNET</dc:creator>
  <cp:lastModifiedBy>SKYNET</cp:lastModifiedBy>
  <cp:revision>44</cp:revision>
  <dcterms:created xsi:type="dcterms:W3CDTF">2022-02-28T21:19:22Z</dcterms:created>
  <dcterms:modified xsi:type="dcterms:W3CDTF">2022-05-22T21:22:00Z</dcterms:modified>
</cp:coreProperties>
</file>