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60" r:id="rId5"/>
    <p:sldId id="268" r:id="rId6"/>
    <p:sldId id="261" r:id="rId7"/>
    <p:sldId id="269" r:id="rId8"/>
    <p:sldId id="262" r:id="rId9"/>
    <p:sldId id="270" r:id="rId10"/>
    <p:sldId id="263" r:id="rId11"/>
    <p:sldId id="271" r:id="rId12"/>
    <p:sldId id="264" r:id="rId13"/>
    <p:sldId id="272" r:id="rId14"/>
    <p:sldId id="265" r:id="rId15"/>
    <p:sldId id="273" r:id="rId16"/>
    <p:sldId id="266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FFF8B-0CB9-4673-8DB9-588439511F59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BBC5-EC77-4186-B55C-4547EA5B50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FFF8B-0CB9-4673-8DB9-588439511F59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BBC5-EC77-4186-B55C-4547EA5B50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FFF8B-0CB9-4673-8DB9-588439511F59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BBC5-EC77-4186-B55C-4547EA5B50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FFF8B-0CB9-4673-8DB9-588439511F59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BBC5-EC77-4186-B55C-4547EA5B50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FFF8B-0CB9-4673-8DB9-588439511F59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BBC5-EC77-4186-B55C-4547EA5B50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FFF8B-0CB9-4673-8DB9-588439511F59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BBC5-EC77-4186-B55C-4547EA5B50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FFF8B-0CB9-4673-8DB9-588439511F59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BBC5-EC77-4186-B55C-4547EA5B50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FFF8B-0CB9-4673-8DB9-588439511F59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BBC5-EC77-4186-B55C-4547EA5B50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FFF8B-0CB9-4673-8DB9-588439511F59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BBC5-EC77-4186-B55C-4547EA5B50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FFF8B-0CB9-4673-8DB9-588439511F59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BBC5-EC77-4186-B55C-4547EA5B50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FFF8B-0CB9-4673-8DB9-588439511F59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BBC5-EC77-4186-B55C-4547EA5B50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FFF8B-0CB9-4673-8DB9-588439511F59}" type="datetimeFigureOut">
              <a:rPr lang="sk-SK" smtClean="0"/>
              <a:pPr/>
              <a:t>27. 2. 2021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7BBC5-EC77-4186-B55C-4547EA5B50E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07704" y="0"/>
            <a:ext cx="4464496" cy="2420888"/>
          </a:xfrm>
        </p:spPr>
        <p:txBody>
          <a:bodyPr>
            <a:normAutofit/>
          </a:bodyPr>
          <a:lstStyle/>
          <a:p>
            <a:pPr algn="l"/>
            <a:r>
              <a:rPr lang="sk-SK" sz="5400" b="1" dirty="0" smtClean="0"/>
              <a:t>Rozprávkový</a:t>
            </a:r>
            <a:br>
              <a:rPr lang="sk-SK" sz="5400" b="1" dirty="0" smtClean="0"/>
            </a:br>
            <a:r>
              <a:rPr lang="sk-SK" sz="5400" b="1" dirty="0" smtClean="0"/>
              <a:t>chodníček</a:t>
            </a:r>
            <a:endParaRPr lang="sk-SK" sz="5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868144" y="5589240"/>
            <a:ext cx="3024336" cy="936104"/>
          </a:xfrm>
        </p:spPr>
        <p:txBody>
          <a:bodyPr>
            <a:normAutofit/>
          </a:bodyPr>
          <a:lstStyle/>
          <a:p>
            <a:r>
              <a:rPr lang="sk-SK" sz="4400" b="1" dirty="0" smtClean="0">
                <a:solidFill>
                  <a:schemeClr val="tx1"/>
                </a:solidFill>
              </a:rPr>
              <a:t>hádanky</a:t>
            </a:r>
            <a:endParaRPr lang="sk-SK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4294967295"/>
          </p:nvPr>
        </p:nvSpPr>
        <p:spPr>
          <a:xfrm>
            <a:off x="179512" y="2276872"/>
            <a:ext cx="4038600" cy="1871538"/>
          </a:xfrm>
        </p:spPr>
        <p:txBody>
          <a:bodyPr/>
          <a:lstStyle/>
          <a:p>
            <a:r>
              <a:rPr lang="sk-SK" b="1" dirty="0" smtClean="0"/>
              <a:t>Plával v lyžici</a:t>
            </a:r>
          </a:p>
          <a:p>
            <a:r>
              <a:rPr lang="sk-SK" b="1" dirty="0" smtClean="0"/>
              <a:t>Volá sa Janko</a:t>
            </a:r>
          </a:p>
          <a:p>
            <a:r>
              <a:rPr lang="sk-SK" b="1" dirty="0" smtClean="0"/>
              <a:t>Veľmi malý chlapček</a:t>
            </a:r>
          </a:p>
        </p:txBody>
      </p:sp>
      <p:pic>
        <p:nvPicPr>
          <p:cNvPr id="5" name="Obrázok 4" descr="hrask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283968" y="1268760"/>
            <a:ext cx="4464496" cy="41764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sahu 6"/>
          <p:cNvSpPr>
            <a:spLocks noGrp="1"/>
          </p:cNvSpPr>
          <p:nvPr>
            <p:ph sz="half" idx="4294967295"/>
          </p:nvPr>
        </p:nvSpPr>
        <p:spPr>
          <a:xfrm>
            <a:off x="4788024" y="1988840"/>
            <a:ext cx="4427537" cy="2476872"/>
          </a:xfrm>
        </p:spPr>
        <p:txBody>
          <a:bodyPr/>
          <a:lstStyle/>
          <a:p>
            <a:r>
              <a:rPr lang="sk-SK" b="1" dirty="0" smtClean="0"/>
              <a:t>Dvaja kamaráti</a:t>
            </a:r>
          </a:p>
          <a:p>
            <a:r>
              <a:rPr lang="sk-SK" b="1" dirty="0" smtClean="0"/>
              <a:t>Piekli tortu</a:t>
            </a:r>
          </a:p>
          <a:p>
            <a:r>
              <a:rPr lang="sk-SK" b="1" dirty="0" smtClean="0"/>
              <a:t>Jeden - hav </a:t>
            </a:r>
          </a:p>
          <a:p>
            <a:pPr marL="0" indent="0">
              <a:buNone/>
            </a:pPr>
            <a:r>
              <a:rPr lang="sk-SK" b="1" dirty="0"/>
              <a:t> </a:t>
            </a:r>
            <a:r>
              <a:rPr lang="sk-SK" b="1" dirty="0" smtClean="0"/>
              <a:t>   a druhý - mňau</a:t>
            </a:r>
          </a:p>
        </p:txBody>
      </p:sp>
      <p:pic>
        <p:nvPicPr>
          <p:cNvPr id="3" name="Obrázok 2" descr="e1243a3c27e2c8d472f3e69a4313937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4608512" cy="46085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4294967295"/>
          </p:nvPr>
        </p:nvSpPr>
        <p:spPr>
          <a:xfrm>
            <a:off x="28065" y="1700808"/>
            <a:ext cx="4038600" cy="2448173"/>
          </a:xfrm>
        </p:spPr>
        <p:txBody>
          <a:bodyPr/>
          <a:lstStyle/>
          <a:p>
            <a:r>
              <a:rPr lang="sk-SK" b="1" dirty="0" smtClean="0"/>
              <a:t>Býva s rodičmi v lese</a:t>
            </a:r>
          </a:p>
          <a:p>
            <a:r>
              <a:rPr lang="sk-SK" b="1" dirty="0" smtClean="0"/>
              <a:t>Má dve dlhé uši</a:t>
            </a:r>
          </a:p>
          <a:p>
            <a:r>
              <a:rPr lang="sk-SK" b="1" dirty="0" smtClean="0"/>
              <a:t>Je veľmi smelý</a:t>
            </a:r>
          </a:p>
          <a:p>
            <a:r>
              <a:rPr lang="sk-SK" b="1" dirty="0" smtClean="0"/>
              <a:t>Má rád kapustu</a:t>
            </a:r>
            <a:endParaRPr lang="sk-SK" b="1" dirty="0"/>
          </a:p>
        </p:txBody>
      </p:sp>
      <p:pic>
        <p:nvPicPr>
          <p:cNvPr id="5" name="Obrázok 4" descr="2098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7481" y="1124744"/>
            <a:ext cx="4392488" cy="41558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3"/>
          <p:cNvSpPr>
            <a:spLocks noGrp="1"/>
          </p:cNvSpPr>
          <p:nvPr>
            <p:ph sz="half" idx="4294967295"/>
          </p:nvPr>
        </p:nvSpPr>
        <p:spPr>
          <a:xfrm>
            <a:off x="5436096" y="1916832"/>
            <a:ext cx="3538537" cy="2476872"/>
          </a:xfrm>
        </p:spPr>
        <p:txBody>
          <a:bodyPr/>
          <a:lstStyle/>
          <a:p>
            <a:r>
              <a:rPr lang="sk-SK" b="1" dirty="0" smtClean="0"/>
              <a:t>Prefíkané zviera</a:t>
            </a:r>
          </a:p>
          <a:p>
            <a:r>
              <a:rPr lang="sk-SK" b="1" dirty="0" smtClean="0"/>
              <a:t>Odvážne zviera</a:t>
            </a:r>
          </a:p>
          <a:p>
            <a:r>
              <a:rPr lang="sk-SK" b="1" dirty="0" smtClean="0"/>
              <a:t>Zachráni priateľa</a:t>
            </a:r>
          </a:p>
          <a:p>
            <a:r>
              <a:rPr lang="sk-SK" b="1" dirty="0" smtClean="0"/>
              <a:t>Nosí obuté čižmy</a:t>
            </a:r>
          </a:p>
        </p:txBody>
      </p:sp>
      <p:pic>
        <p:nvPicPr>
          <p:cNvPr id="5" name="Zástupný symbol obsahu 4" descr="76801_-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4826000" cy="45354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4294967295"/>
          </p:nvPr>
        </p:nvSpPr>
        <p:spPr>
          <a:xfrm>
            <a:off x="107702" y="1844824"/>
            <a:ext cx="4680322" cy="2448271"/>
          </a:xfrm>
        </p:spPr>
        <p:txBody>
          <a:bodyPr/>
          <a:lstStyle/>
          <a:p>
            <a:r>
              <a:rPr lang="sk-SK" b="1" dirty="0" smtClean="0"/>
              <a:t>Nebýva v mravenisku</a:t>
            </a:r>
          </a:p>
          <a:p>
            <a:r>
              <a:rPr lang="sk-SK" b="1" dirty="0" smtClean="0"/>
              <a:t>Má veľa kamarátov</a:t>
            </a:r>
          </a:p>
          <a:p>
            <a:r>
              <a:rPr lang="sk-SK" b="1" dirty="0" smtClean="0"/>
              <a:t>Múdry a šikovný</a:t>
            </a:r>
          </a:p>
          <a:p>
            <a:r>
              <a:rPr lang="sk-SK" b="1" dirty="0" smtClean="0"/>
              <a:t>Nosí bodkovanú šatku</a:t>
            </a:r>
          </a:p>
        </p:txBody>
      </p:sp>
      <p:pic>
        <p:nvPicPr>
          <p:cNvPr id="5" name="Obrázok 4" descr="a1a03dbcb1da33de3ba39fc0ff85566b.640x3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929145"/>
            <a:ext cx="4752528" cy="47525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3"/>
          <p:cNvSpPr>
            <a:spLocks noGrp="1"/>
          </p:cNvSpPr>
          <p:nvPr>
            <p:ph sz="half" idx="4294967295"/>
          </p:nvPr>
        </p:nvSpPr>
        <p:spPr>
          <a:xfrm>
            <a:off x="4932040" y="2132856"/>
            <a:ext cx="4211960" cy="1972816"/>
          </a:xfrm>
        </p:spPr>
        <p:txBody>
          <a:bodyPr/>
          <a:lstStyle/>
          <a:p>
            <a:r>
              <a:rPr lang="sk-SK" b="1" dirty="0" smtClean="0"/>
              <a:t>Nebýva v úli</a:t>
            </a:r>
          </a:p>
          <a:p>
            <a:r>
              <a:rPr lang="sk-SK" b="1" dirty="0" smtClean="0"/>
              <a:t>Nezbedná a veselá</a:t>
            </a:r>
          </a:p>
          <a:p>
            <a:r>
              <a:rPr lang="sk-SK" b="1" dirty="0" smtClean="0"/>
              <a:t>Kamarát Vilko</a:t>
            </a:r>
          </a:p>
        </p:txBody>
      </p:sp>
      <p:pic>
        <p:nvPicPr>
          <p:cNvPr id="5" name="Zástupný symbol obsahu 4" descr="1760095_maja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4572000" cy="47529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dirty="0" smtClean="0"/>
              <a:t>Ďakujem</a:t>
            </a:r>
            <a:endParaRPr lang="sk-SK" sz="60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24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764704"/>
            <a:ext cx="4824536" cy="5976664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sk-SK" b="1" dirty="0" smtClean="0"/>
              <a:t>Uhádni rozprávku</a:t>
            </a:r>
            <a:endParaRPr lang="sk-SK" b="1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145435"/>
          </a:xfrm>
        </p:spPr>
        <p:txBody>
          <a:bodyPr/>
          <a:lstStyle/>
          <a:p>
            <a:r>
              <a:rPr lang="sk-SK" b="1" dirty="0" smtClean="0"/>
              <a:t>Traja bratia stavitelia</a:t>
            </a:r>
          </a:p>
          <a:p>
            <a:r>
              <a:rPr lang="sk-SK" b="1" dirty="0" smtClean="0"/>
              <a:t>Jeden vlk</a:t>
            </a:r>
          </a:p>
          <a:p>
            <a:r>
              <a:rPr lang="sk-SK" b="1" dirty="0" smtClean="0"/>
              <a:t>Slamený domček</a:t>
            </a:r>
          </a:p>
          <a:p>
            <a:r>
              <a:rPr lang="sk-SK" b="1" dirty="0" smtClean="0"/>
              <a:t>Drevený domček</a:t>
            </a:r>
          </a:p>
          <a:p>
            <a:r>
              <a:rPr lang="sk-SK" b="1" dirty="0" smtClean="0"/>
              <a:t>Murovaný dom</a:t>
            </a:r>
            <a:endParaRPr lang="sk-SK" b="1" dirty="0"/>
          </a:p>
        </p:txBody>
      </p:sp>
      <p:sp>
        <p:nvSpPr>
          <p:cNvPr id="7" name="Zástupný symbol obsahu 6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217443"/>
          </a:xfrm>
        </p:spPr>
        <p:txBody>
          <a:bodyPr/>
          <a:lstStyle/>
          <a:p>
            <a:endParaRPr lang="sk-SK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3"/>
          <p:cNvSpPr>
            <a:spLocks noGrp="1"/>
          </p:cNvSpPr>
          <p:nvPr>
            <p:ph sz="half" idx="4294967295"/>
          </p:nvPr>
        </p:nvSpPr>
        <p:spPr>
          <a:xfrm>
            <a:off x="5652120" y="1556792"/>
            <a:ext cx="3347864" cy="3168451"/>
          </a:xfrm>
        </p:spPr>
        <p:txBody>
          <a:bodyPr/>
          <a:lstStyle/>
          <a:p>
            <a:r>
              <a:rPr lang="sk-SK" b="1" dirty="0" smtClean="0"/>
              <a:t>Princezná ako sneh</a:t>
            </a:r>
          </a:p>
          <a:p>
            <a:r>
              <a:rPr lang="sk-SK" b="1" dirty="0" smtClean="0"/>
              <a:t>Chalúpka v lese</a:t>
            </a:r>
          </a:p>
          <a:p>
            <a:r>
              <a:rPr lang="sk-SK" b="1" dirty="0" smtClean="0"/>
              <a:t>Otrávené jablko</a:t>
            </a:r>
          </a:p>
          <a:p>
            <a:r>
              <a:rPr lang="sk-SK" b="1" dirty="0" smtClean="0"/>
              <a:t>Trpaslíci</a:t>
            </a:r>
          </a:p>
          <a:p>
            <a:endParaRPr lang="sk-SK" dirty="0"/>
          </a:p>
        </p:txBody>
      </p:sp>
      <p:pic>
        <p:nvPicPr>
          <p:cNvPr id="5" name="Zástupný symbol obsahu 4" descr="_vyrn_320FT-0252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980728"/>
            <a:ext cx="5400675" cy="43209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4294967295"/>
          </p:nvPr>
        </p:nvSpPr>
        <p:spPr>
          <a:xfrm>
            <a:off x="0" y="2220224"/>
            <a:ext cx="4716016" cy="2016125"/>
          </a:xfrm>
        </p:spPr>
        <p:txBody>
          <a:bodyPr/>
          <a:lstStyle/>
          <a:p>
            <a:r>
              <a:rPr lang="sk-SK" b="1" dirty="0" smtClean="0"/>
              <a:t>Sudičky na krstinách</a:t>
            </a:r>
          </a:p>
          <a:p>
            <a:r>
              <a:rPr lang="sk-SK" b="1" dirty="0" smtClean="0"/>
              <a:t>Bude spať sto rokov</a:t>
            </a:r>
          </a:p>
          <a:p>
            <a:r>
              <a:rPr lang="sk-SK" b="1" dirty="0" smtClean="0"/>
              <a:t>Ruže okolo zámku</a:t>
            </a:r>
          </a:p>
        </p:txBody>
      </p:sp>
      <p:pic>
        <p:nvPicPr>
          <p:cNvPr id="10" name="Obrázok 9" descr="Aurora-and-Phillip-disney-princess-32398902-900-64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08617" y="1104051"/>
            <a:ext cx="4608512" cy="42484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3"/>
          <p:cNvSpPr>
            <a:spLocks noGrp="1"/>
          </p:cNvSpPr>
          <p:nvPr>
            <p:ph sz="half" idx="4294967295"/>
          </p:nvPr>
        </p:nvSpPr>
        <p:spPr>
          <a:xfrm>
            <a:off x="4932040" y="1916832"/>
            <a:ext cx="4211960" cy="2044823"/>
          </a:xfrm>
        </p:spPr>
        <p:txBody>
          <a:bodyPr/>
          <a:lstStyle/>
          <a:p>
            <a:r>
              <a:rPr lang="sk-SK" b="1" dirty="0" smtClean="0"/>
              <a:t>Slúži svojej macoche</a:t>
            </a:r>
          </a:p>
          <a:p>
            <a:r>
              <a:rPr lang="sk-SK" b="1" dirty="0" smtClean="0"/>
              <a:t>Dostane tri oriešky</a:t>
            </a:r>
          </a:p>
          <a:p>
            <a:r>
              <a:rPr lang="sk-SK" b="1" dirty="0" smtClean="0"/>
              <a:t>Stratí črievičku</a:t>
            </a:r>
          </a:p>
        </p:txBody>
      </p:sp>
      <p:pic>
        <p:nvPicPr>
          <p:cNvPr id="5" name="Zástupný symbol obsahu 4" descr="76763_-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4032250" cy="40322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4294967295"/>
          </p:nvPr>
        </p:nvSpPr>
        <p:spPr>
          <a:xfrm>
            <a:off x="0" y="1412875"/>
            <a:ext cx="4038600" cy="4713288"/>
          </a:xfrm>
        </p:spPr>
        <p:txBody>
          <a:bodyPr/>
          <a:lstStyle/>
          <a:p>
            <a:r>
              <a:rPr lang="sk-SK" b="1" dirty="0" smtClean="0"/>
              <a:t>Dievčatko v lese</a:t>
            </a:r>
          </a:p>
          <a:p>
            <a:r>
              <a:rPr lang="sk-SK" b="1" dirty="0" smtClean="0"/>
              <a:t>Chorá babička</a:t>
            </a:r>
          </a:p>
          <a:p>
            <a:r>
              <a:rPr lang="sk-SK" b="1" dirty="0" smtClean="0"/>
              <a:t>Vlk</a:t>
            </a:r>
          </a:p>
          <a:p>
            <a:r>
              <a:rPr lang="sk-SK" b="1" dirty="0" smtClean="0"/>
              <a:t>Nová čiapočka</a:t>
            </a:r>
            <a:endParaRPr lang="sk-SK" b="1" dirty="0"/>
          </a:p>
        </p:txBody>
      </p:sp>
      <p:pic>
        <p:nvPicPr>
          <p:cNvPr id="7" name="Obrázok 6" descr="pasovanie2010_cer_ciapoc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764704"/>
            <a:ext cx="4608512" cy="49685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3"/>
          <p:cNvSpPr>
            <a:spLocks noGrp="1"/>
          </p:cNvSpPr>
          <p:nvPr>
            <p:ph sz="half" idx="4294967295"/>
          </p:nvPr>
        </p:nvSpPr>
        <p:spPr>
          <a:xfrm>
            <a:off x="5292080" y="1988840"/>
            <a:ext cx="3851920" cy="2448272"/>
          </a:xfrm>
        </p:spPr>
        <p:txBody>
          <a:bodyPr/>
          <a:lstStyle/>
          <a:p>
            <a:r>
              <a:rPr lang="sk-SK" b="1" dirty="0" smtClean="0"/>
              <a:t>Braček a sestrička</a:t>
            </a:r>
          </a:p>
          <a:p>
            <a:r>
              <a:rPr lang="sk-SK" b="1" dirty="0" smtClean="0"/>
              <a:t>Zablúdili v lese</a:t>
            </a:r>
          </a:p>
          <a:p>
            <a:r>
              <a:rPr lang="sk-SK" b="1" dirty="0" smtClean="0"/>
              <a:t>Sladký domček</a:t>
            </a:r>
          </a:p>
          <a:p>
            <a:r>
              <a:rPr lang="sk-SK" b="1" dirty="0" smtClean="0"/>
              <a:t>Zlá ježibaba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Zástupný symbol obsahu 4" descr="l17845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536" y="1196752"/>
            <a:ext cx="4679950" cy="43926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4294967295"/>
          </p:nvPr>
        </p:nvSpPr>
        <p:spPr>
          <a:xfrm>
            <a:off x="0" y="2204864"/>
            <a:ext cx="4038600" cy="2304603"/>
          </a:xfrm>
        </p:spPr>
        <p:txBody>
          <a:bodyPr/>
          <a:lstStyle/>
          <a:p>
            <a:r>
              <a:rPr lang="sk-SK" b="1" dirty="0" smtClean="0"/>
              <a:t>Neposlušné detičky</a:t>
            </a:r>
          </a:p>
          <a:p>
            <a:r>
              <a:rPr lang="sk-SK" b="1" dirty="0" smtClean="0"/>
              <a:t>Neotvárajte vrátka</a:t>
            </a:r>
          </a:p>
          <a:p>
            <a:r>
              <a:rPr lang="sk-SK" b="1" dirty="0" smtClean="0"/>
              <a:t>Vlk, čo klame hlasom</a:t>
            </a:r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 smtClean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836712"/>
            <a:ext cx="4533032" cy="47854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3"/>
          <p:cNvSpPr>
            <a:spLocks noGrp="1"/>
          </p:cNvSpPr>
          <p:nvPr>
            <p:ph sz="half" idx="4294967295"/>
          </p:nvPr>
        </p:nvSpPr>
        <p:spPr>
          <a:xfrm>
            <a:off x="5292080" y="1772816"/>
            <a:ext cx="3538537" cy="2404864"/>
          </a:xfrm>
        </p:spPr>
        <p:txBody>
          <a:bodyPr/>
          <a:lstStyle/>
          <a:p>
            <a:r>
              <a:rPr lang="sk-SK" b="1" dirty="0" smtClean="0"/>
              <a:t>Zasadené v zemi</a:t>
            </a:r>
          </a:p>
          <a:p>
            <a:r>
              <a:rPr lang="sk-SK" b="1" dirty="0" smtClean="0"/>
              <a:t>Vyrástla obrovská</a:t>
            </a:r>
          </a:p>
          <a:p>
            <a:r>
              <a:rPr lang="sk-SK" b="1" dirty="0" smtClean="0"/>
              <a:t>Ťahal dedko i myška</a:t>
            </a:r>
          </a:p>
        </p:txBody>
      </p:sp>
      <p:pic>
        <p:nvPicPr>
          <p:cNvPr id="5" name="Zástupný symbol obsahu 4" descr="226227_-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4680520" cy="47528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144</Words>
  <Application>Microsoft Office PowerPoint</Application>
  <PresentationFormat>Prezentácia na obrazovke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Motív Office</vt:lpstr>
      <vt:lpstr>Rozprávkový chodníček</vt:lpstr>
      <vt:lpstr>Uhádni rozprávku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Ďakujem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sudoku</dc:title>
  <dc:creator>prestigio</dc:creator>
  <cp:lastModifiedBy>surculus</cp:lastModifiedBy>
  <cp:revision>31</cp:revision>
  <dcterms:created xsi:type="dcterms:W3CDTF">2014-02-01T14:19:03Z</dcterms:created>
  <dcterms:modified xsi:type="dcterms:W3CDTF">2021-02-27T10:34:24Z</dcterms:modified>
</cp:coreProperties>
</file>