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wegenservice.net/bubble-fussball-aus-norwegen" TargetMode="External"/><Relationship Id="rId2" Type="http://schemas.openxmlformats.org/officeDocument/2006/relationships/hyperlink" Target="https://youtu.be/xIl45f6i1P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bf-bund.de/" TargetMode="External"/><Relationship Id="rId4" Type="http://schemas.openxmlformats.org/officeDocument/2006/relationships/hyperlink" Target="https://forms.gle/iWswXiQtXvdcp3df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D8C0E-FDF5-3EB2-C9BD-09A685E78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88954A-E2A0-1BA4-BF39-C52C50DE4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Výsledok vyhľadávania obrázkov pre dopyt erasmus logo 2019">
            <a:extLst>
              <a:ext uri="{FF2B5EF4-FFF2-40B4-BE49-F238E27FC236}">
                <a16:creationId xmlns:a16="http://schemas.microsoft.com/office/drawing/2014/main" id="{B063F5C8-FCF7-3EE2-5D94-B284DD21547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58" y="392274"/>
            <a:ext cx="1776309" cy="13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751D16D-4364-A4C0-85E3-4BCDFD80F8F6}"/>
              </a:ext>
            </a:extLst>
          </p:cNvPr>
          <p:cNvSpPr/>
          <p:nvPr/>
        </p:nvSpPr>
        <p:spPr>
          <a:xfrm>
            <a:off x="1545147" y="2441343"/>
            <a:ext cx="9101705" cy="1804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b="1" i="1" dirty="0"/>
              <a:t>Projekt Erasmus+ “</a:t>
            </a:r>
            <a:r>
              <a:rPr lang="sk-SK" sz="2800" b="1" i="1" dirty="0" err="1"/>
              <a:t>explaining</a:t>
            </a:r>
            <a:r>
              <a:rPr lang="sk-SK" sz="2800" b="1" i="1" dirty="0"/>
              <a:t>- </a:t>
            </a:r>
            <a:r>
              <a:rPr lang="sk-SK" sz="2800" b="1" i="1" dirty="0" err="1"/>
              <a:t>europe</a:t>
            </a:r>
            <a:r>
              <a:rPr lang="sk-SK" sz="2800" b="1" i="1" dirty="0"/>
              <a:t>“</a:t>
            </a:r>
            <a:endParaRPr lang="sk-SK" sz="2800" dirty="0"/>
          </a:p>
          <a:p>
            <a:r>
              <a:rPr lang="sk-SK" sz="2800" b="1" dirty="0"/>
              <a:t>Číslo projektu: 2019-1-DE03-KA229-060092_2</a:t>
            </a:r>
            <a:endParaRPr lang="sk-SK" sz="2800" dirty="0"/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CA76517B-E873-A472-B16C-E79845F9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4" y="392274"/>
            <a:ext cx="1341438" cy="14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8C085-1AE2-4D4C-A1E3-2B19C115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CD50EB-0F86-8D4E-8890-08BD160F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2: Video: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youtu.be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/xIl45f6i1PU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www.norwegenservice.net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bubble-fussball-aus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-norwegen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zuletzt abgerufen am 15.1.22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5: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https://forms.gle/iWswXiQtXvdcp3df6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6: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http://www.dbf-bund.de/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oficiálne stránka nemeckého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Bubble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-futbalu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8: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 vlastnej seminárnej práce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1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C187E-640F-A40F-81B5-8C609FE6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06290E0-4C53-105F-90FD-792DD28E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3449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k-SK" sz="3200" dirty="0"/>
              <a:t>Na tvorbe a preklade tohto materiálu sa podieľal </a:t>
            </a:r>
          </a:p>
          <a:p>
            <a:pPr marL="0" indent="0" algn="ctr">
              <a:buNone/>
            </a:pPr>
            <a:r>
              <a:rPr lang="sk-SK" sz="3200" dirty="0"/>
              <a:t>tím žiakov z Gymnázia Ľudovíta Štúra vo Zvolene </a:t>
            </a:r>
          </a:p>
          <a:p>
            <a:pPr marL="0" indent="0" algn="ctr">
              <a:buNone/>
            </a:pPr>
            <a:r>
              <a:rPr lang="sk-SK" sz="3200" dirty="0"/>
              <a:t>na Slovensku.</a:t>
            </a:r>
          </a:p>
        </p:txBody>
      </p:sp>
    </p:spTree>
    <p:extLst>
      <p:ext uri="{BB962C8B-B14F-4D97-AF65-F5344CB8AC3E}">
        <p14:creationId xmlns:p14="http://schemas.microsoft.com/office/powerpoint/2010/main" val="348519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95A531-C7F3-F84D-BB98-7B9867EF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9" r="-1" b="21709"/>
          <a:stretch/>
        </p:blipFill>
        <p:spPr>
          <a:xfrm>
            <a:off x="0" y="0"/>
            <a:ext cx="1219169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28C622-F62A-494B-AF68-C2C6F304D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pPr algn="ctr"/>
            <a:r>
              <a:rPr lang="de-DE" sz="4100" b="1" u="sng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  <a:r>
              <a:rPr lang="de-DE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100" b="1" u="sng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</a:t>
            </a:r>
            <a:r>
              <a:rPr lang="sk-SK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k-SK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sz="4100" b="1" u="sng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b="1" u="sng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futbalu</a:t>
            </a:r>
            <a:endParaRPr lang="de-DE" sz="4100" b="1" u="sng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9B4166-C837-6D48-9971-2ADF94D7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endParaRPr lang="de-DE" sz="1600">
              <a:solidFill>
                <a:srgbClr val="FFFFFE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5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164007-3CFF-0C45-A75E-999E4298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96FDD8-ED76-6C4E-9354-4D512017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Na prvý pohľad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B361F2-AFA8-4F28-BB9E-9CB1FBEA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Vynálezcovia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Henrik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Elvestad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Johan Golden, 2011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Dvaja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Nóri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ktorí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majú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športovo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zábavný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Zlatý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gól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výnimočné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zábavné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športové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hry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Bubble Soccer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jej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najznámejšie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približne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miliónmi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videní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na YouTube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Video: https://youtu.be/xIl45f6i1PU</a:t>
            </a:r>
            <a:endParaRPr 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9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F5CB7-F372-5346-AA1A-C0628479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Populari</a:t>
            </a:r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ta stúpa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78507-2DA9-1F4F-B82B-08AD744C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Hlavne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Anglicku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priľahlých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anglicky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hovoriacich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krajinách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(2012)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stáva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populárnym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kvôli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dôležitosti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futbalu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D5EEFB6C-FC72-F449-9722-74A5234A7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0" r="2" b="408"/>
          <a:stretch/>
        </p:blipFill>
        <p:spPr>
          <a:xfrm>
            <a:off x="6277257" y="2174242"/>
            <a:ext cx="4613872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D5A29-42F2-B644-A682-A236172C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na celom svete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56A167-79E7-364A-A6EB-357003B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0030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Bub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futbal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Ázii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(2012)</a:t>
            </a:r>
          </a:p>
          <a:p>
            <a:pPr>
              <a:lnSpc>
                <a:spcPct val="11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hlavne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Japonsku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obľubu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športových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trendov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Populárny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kvôli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podobnosti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futbalom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D114FBB-CA42-054A-B019-4875273F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9" r="21300" b="2"/>
          <a:stretch/>
        </p:blipFill>
        <p:spPr>
          <a:xfrm>
            <a:off x="8128756" y="2174242"/>
            <a:ext cx="2762372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1EBA025-C13F-BC4F-AC50-CF68DCEC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sk-SK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na celom svete</a:t>
            </a:r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de-DE" sz="3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A7154363-2E07-3B4B-BAF5-455C0B86D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75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5238B-3E62-9E48-9E18-471202BC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preslávil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Európe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(2012)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Poľsko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Trend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ešte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taký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výrazný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0E4E522-1625-494B-AF10-0C8F07F3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Bubble </a:t>
            </a:r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utbal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Nemecku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58075E-433C-E64A-B4DB-63681307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3"/>
            <a:ext cx="4660761" cy="4037748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Nemecká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hobby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liga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nemeckými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majstrovstvami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Založenie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združenia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Deutscher Bubble Football Bund e.V.,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Nadácia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2012-2013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Cieľ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Naším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prvoradým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cieľom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šíriť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nový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zábavný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šport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ktorý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je 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Nemecku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veľkou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neznámou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Video: https://www.hr-fernsehen.de/sendungen-a-z/die-ratgeber/sendungen/bubble-soccer,video-152872.html</a:t>
            </a:r>
            <a:endParaRPr lang="de-DE" b="0" i="0" u="sng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0" i="0" u="sng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1431988-7809-1643-A35A-DD8900D1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33" y="1278460"/>
            <a:ext cx="4660762" cy="4660762"/>
          </a:xfrm>
          <a:prstGeom prst="rect">
            <a:avLst/>
          </a:prstGeom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5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BB00563-67A8-674C-AF82-161EE10E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Trend na celom svete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de-DE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F978C-B2DC-0740-941A-29570672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získava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pozornosť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Amerike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(2012)</a:t>
            </a:r>
          </a:p>
          <a:p>
            <a:pPr>
              <a:lnSpc>
                <a:spcPct val="110000"/>
              </a:lnSpc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nastupujúci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ešte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tu nie je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žiadna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asociácia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či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hobby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liga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8D850C-4A7A-8E45-9C60-2E9AF8C2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47040"/>
            <a:ext cx="4960442" cy="2777847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8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6135E-8691-6F44-B16D-E99432C8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>
                <a:latin typeface="Arial" panose="020B0604020202020204" pitchFamily="34" charset="0"/>
                <a:cs typeface="Arial" panose="020B0604020202020204" pitchFamily="34" charset="0"/>
              </a:rPr>
              <a:t>Zhrnutie a prognózy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44B6EF-8C39-A942-9587-ECFEBDA3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83377"/>
          </a:xfrm>
        </p:spPr>
        <p:txBody>
          <a:bodyPr>
            <a:normAutofit fontScale="25000" lnSpcReduction="20000"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Bubble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Futbal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ktorý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už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celosvetovo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Práve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podobnosť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klasickým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futbalom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jedným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dôvodov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prečo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taký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populárny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8000" dirty="0">
                <a:latin typeface="Arial" panose="020B0604020202020204" pitchFamily="34" charset="0"/>
                <a:cs typeface="Arial" panose="020B0604020202020204" pitchFamily="34" charset="0"/>
              </a:rPr>
              <a:t>Tento šport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sebou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sľubnú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budúcnosť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Vzhľadom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popularitu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zvyšujúcu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informovanosť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pravdepodobné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uskutoční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veľa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národných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medzinárodných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>
                <a:latin typeface="Arial" panose="020B0604020202020204" pitchFamily="34" charset="0"/>
                <a:cs typeface="Arial" panose="020B0604020202020204" pitchFamily="34" charset="0"/>
              </a:rPr>
              <a:t>turnajov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968960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390</Words>
  <Application>Microsoft Office PowerPoint</Application>
  <PresentationFormat>Širokouhlá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Katalog</vt:lpstr>
      <vt:lpstr>Prezentácia programu PowerPoint</vt:lpstr>
      <vt:lpstr>Vývoj  bubBle- futbalu</vt:lpstr>
      <vt:lpstr>Na prvý pohľad</vt:lpstr>
      <vt:lpstr>Popularita stúpa</vt:lpstr>
      <vt:lpstr>Trend na celom svete… </vt:lpstr>
      <vt:lpstr>Trend na celom svete… </vt:lpstr>
      <vt:lpstr>Bubble futbal  v Nemecku</vt:lpstr>
      <vt:lpstr>Trend na celom svete… </vt:lpstr>
      <vt:lpstr>Zhrnutie a prognózy</vt:lpstr>
      <vt:lpstr>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Entwicklung des Bubble Fußballs</dc:title>
  <dc:creator>Valentin Ennser</dc:creator>
  <cp:lastModifiedBy>Eva Cesnakova</cp:lastModifiedBy>
  <cp:revision>7</cp:revision>
  <dcterms:created xsi:type="dcterms:W3CDTF">2022-01-15T11:33:10Z</dcterms:created>
  <dcterms:modified xsi:type="dcterms:W3CDTF">2022-06-23T08:05:27Z</dcterms:modified>
</cp:coreProperties>
</file>