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00CC"/>
    <a:srgbClr val="FF99FF"/>
    <a:srgbClr val="FF3399"/>
    <a:srgbClr val="99FF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20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ED0654-2A1F-4D55-B3A8-F2B6C8F8D28B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A1A72E8-35DA-45CD-B57D-8412BA59383B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dirty="0"/>
              <a:t>História</a:t>
            </a:r>
            <a:r>
              <a:rPr lang="sk-SK" dirty="0"/>
              <a:t> </a:t>
            </a:r>
            <a:r>
              <a:rPr lang="sk-SK" b="1" i="1" dirty="0"/>
              <a:t>školy</a:t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1447652">
            <a:off x="1594865" y="3284447"/>
            <a:ext cx="6400800" cy="1191948"/>
          </a:xfrm>
          <a:solidFill>
            <a:schemeClr val="accent5">
              <a:lumMod val="20000"/>
              <a:lumOff val="80000"/>
            </a:schemeClr>
          </a:solidFill>
          <a:ln w="34925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  <a:softEdge rad="635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Autofit/>
          </a:bodyPr>
          <a:lstStyle/>
          <a:p>
            <a:r>
              <a:rPr lang="sk-SK" sz="2800" b="1" i="1" u="sng" dirty="0" err="1">
                <a:solidFill>
                  <a:schemeClr val="tx1"/>
                </a:solidFill>
              </a:rPr>
              <a:t>autori:Kristína</a:t>
            </a:r>
            <a:r>
              <a:rPr lang="sk-SK" sz="2800" b="1" i="1" u="sng" dirty="0">
                <a:solidFill>
                  <a:schemeClr val="tx1"/>
                </a:solidFill>
              </a:rPr>
              <a:t> </a:t>
            </a:r>
            <a:r>
              <a:rPr lang="sk-SK" sz="2800" b="1" i="1" u="sng" dirty="0" err="1">
                <a:solidFill>
                  <a:schemeClr val="tx1"/>
                </a:solidFill>
              </a:rPr>
              <a:t>Šikyňová,Kristína</a:t>
            </a:r>
            <a:r>
              <a:rPr lang="sk-SK" sz="2800" b="1" i="1" u="sng" dirty="0">
                <a:solidFill>
                  <a:schemeClr val="tx1"/>
                </a:solidFill>
              </a:rPr>
              <a:t> </a:t>
            </a:r>
            <a:r>
              <a:rPr lang="sk-SK" sz="2800" b="1" i="1" u="sng" dirty="0" err="1">
                <a:solidFill>
                  <a:schemeClr val="tx1"/>
                </a:solidFill>
              </a:rPr>
              <a:t>Škrabeková,Barbora</a:t>
            </a:r>
            <a:r>
              <a:rPr lang="sk-SK" sz="2800" b="1" i="1" u="sng" dirty="0">
                <a:solidFill>
                  <a:schemeClr val="tx1"/>
                </a:solidFill>
              </a:rPr>
              <a:t> </a:t>
            </a:r>
            <a:r>
              <a:rPr lang="sk-SK" sz="2800" b="1" i="1" u="sng" dirty="0" err="1">
                <a:solidFill>
                  <a:schemeClr val="tx1"/>
                </a:solidFill>
              </a:rPr>
              <a:t>Šprláková</a:t>
            </a:r>
            <a:endParaRPr lang="sk-SK" sz="2800" b="1" i="1" u="sng" dirty="0">
              <a:solidFill>
                <a:schemeClr val="tx1"/>
              </a:solidFill>
            </a:endParaRPr>
          </a:p>
          <a:p>
            <a:r>
              <a:rPr lang="sk-SK" sz="2800" b="1" i="1" u="sng" dirty="0">
                <a:solidFill>
                  <a:schemeClr val="tx1"/>
                </a:solidFill>
              </a:rPr>
              <a:t>ročník:5.B </a:t>
            </a:r>
            <a:r>
              <a:rPr lang="sk-SK" sz="2800" b="1" i="1" u="sng" dirty="0" err="1">
                <a:solidFill>
                  <a:schemeClr val="tx1"/>
                </a:solidFill>
              </a:rPr>
              <a:t>šk.rok</a:t>
            </a:r>
            <a:r>
              <a:rPr lang="sk-SK" sz="2800" b="1" i="1" u="sng" dirty="0">
                <a:solidFill>
                  <a:schemeClr val="tx1"/>
                </a:solidFill>
              </a:rPr>
              <a:t> 2012/2013</a:t>
            </a:r>
          </a:p>
        </p:txBody>
      </p:sp>
      <p:sp>
        <p:nvSpPr>
          <p:cNvPr id="4" name="BlokTextu 3"/>
          <p:cNvSpPr txBox="1"/>
          <p:nvPr/>
        </p:nvSpPr>
        <p:spPr>
          <a:xfrm rot="21442697">
            <a:off x="2017906" y="1211500"/>
            <a:ext cx="445933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sk-SK" dirty="0"/>
              <a:t>Základná škola s materskou školou Hladovka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827584" y="3541658"/>
            <a:ext cx="457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643174" y="264318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Predmet: Regionálna výchova</a:t>
            </a:r>
          </a:p>
          <a:p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318248023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Školský rok</a:t>
            </a:r>
            <a:br>
              <a:rPr lang="sk-SK" dirty="0"/>
            </a:br>
            <a:r>
              <a:rPr lang="sk-SK" dirty="0"/>
              <a:t>1989-1990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sk-SK" dirty="0"/>
          </a:p>
        </p:txBody>
      </p:sp>
      <p:pic>
        <p:nvPicPr>
          <p:cNvPr id="2050" name="Picture 2" descr="D:\ziaci\5b 2012\K.Sikyňová\Naskenovaný obrázek 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50184"/>
            <a:ext cx="4536504" cy="296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32874"/>
      </p:ext>
    </p:extLst>
  </p:cSld>
  <p:clrMapOvr>
    <a:masterClrMapping/>
  </p:clrMapOvr>
  <p:transition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1331640" y="2572748"/>
            <a:ext cx="3124200" cy="3124200"/>
          </a:xfrm>
        </p:spPr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9592" y="1268760"/>
            <a:ext cx="6400800" cy="685800"/>
          </a:xfrm>
        </p:spPr>
        <p:txBody>
          <a:bodyPr>
            <a:normAutofit fontScale="90000"/>
          </a:bodyPr>
          <a:lstStyle/>
          <a:p>
            <a:br>
              <a:rPr lang="sk-SK" dirty="0"/>
            </a:br>
            <a:r>
              <a:rPr lang="sk-SK" dirty="0"/>
              <a:t>učitelia a žiaci v roku </a:t>
            </a:r>
            <a:br>
              <a:rPr lang="sk-SK" dirty="0"/>
            </a:br>
            <a:r>
              <a:rPr lang="sk-SK" dirty="0"/>
              <a:t>2000-2001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D:\ziaci\5b 2012\K.Sikyňová\Naskenovaný obrázek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2492896"/>
            <a:ext cx="3672540" cy="24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ziaci\5b 2012\K.Sikyňová\Naskenovaný obrázek 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51" y="2572748"/>
            <a:ext cx="3400714" cy="22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62414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Triedy v roku 1958-1959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276872"/>
            <a:ext cx="6768752" cy="3744416"/>
          </a:xfrm>
        </p:spPr>
        <p:txBody>
          <a:bodyPr/>
          <a:lstStyle/>
          <a:p>
            <a:pPr indent="0">
              <a:buNone/>
            </a:pPr>
            <a:r>
              <a:rPr lang="sk-SK" b="1" i="1" dirty="0"/>
              <a:t>1.ročník 12 žiakov,3.roč.17 žiakov, triedny učiteľ: Ján </a:t>
            </a:r>
            <a:r>
              <a:rPr lang="sk-SK" b="1" i="1" dirty="0" err="1"/>
              <a:t>Ondica</a:t>
            </a:r>
            <a:r>
              <a:rPr lang="sk-SK" b="1" i="1" dirty="0"/>
              <a:t>  </a:t>
            </a:r>
          </a:p>
          <a:p>
            <a:pPr indent="0">
              <a:buNone/>
            </a:pPr>
            <a:r>
              <a:rPr lang="sk-SK" b="1" i="1" dirty="0"/>
              <a:t>2.roč.12 žiakov,5.roč.13 žiakov, triedna: </a:t>
            </a:r>
            <a:r>
              <a:rPr lang="sk-SK" b="1" i="1" dirty="0" err="1"/>
              <a:t>Iréna</a:t>
            </a:r>
            <a:r>
              <a:rPr lang="sk-SK" b="1" i="1" dirty="0"/>
              <a:t> </a:t>
            </a:r>
            <a:r>
              <a:rPr lang="sk-SK" b="1" i="1" dirty="0" err="1"/>
              <a:t>Pavláková</a:t>
            </a:r>
            <a:r>
              <a:rPr lang="sk-SK" b="1" i="1" dirty="0"/>
              <a:t>  </a:t>
            </a:r>
          </a:p>
          <a:p>
            <a:pPr indent="0">
              <a:buNone/>
            </a:pPr>
            <a:r>
              <a:rPr lang="sk-SK" b="1" i="1" dirty="0"/>
              <a:t>4.roč.20 žiakov, triedna: Anna </a:t>
            </a:r>
            <a:r>
              <a:rPr lang="sk-SK" b="1" i="1" dirty="0" err="1"/>
              <a:t>Jurčiová</a:t>
            </a:r>
            <a:r>
              <a:rPr lang="sk-SK" b="1" i="1" dirty="0"/>
              <a:t>  </a:t>
            </a:r>
          </a:p>
          <a:p>
            <a:pPr indent="0">
              <a:buNone/>
            </a:pPr>
            <a:r>
              <a:rPr lang="sk-SK" b="1" i="1" dirty="0"/>
              <a:t>6.A roč.30 žiakov, triedny: Ondrej  </a:t>
            </a:r>
            <a:r>
              <a:rPr lang="sk-SK" b="1" i="1" dirty="0" err="1"/>
              <a:t>Pavlák</a:t>
            </a:r>
            <a:r>
              <a:rPr lang="sk-SK" b="1" i="1" dirty="0"/>
              <a:t>  </a:t>
            </a:r>
          </a:p>
          <a:p>
            <a:pPr indent="0">
              <a:buNone/>
            </a:pPr>
            <a:r>
              <a:rPr lang="sk-SK" b="1" i="1" dirty="0"/>
              <a:t>6.B roč. 26 žiakov, triedna: Albína </a:t>
            </a:r>
            <a:r>
              <a:rPr lang="sk-SK" b="1" i="1" dirty="0" err="1"/>
              <a:t>Paliderová</a:t>
            </a:r>
            <a:r>
              <a:rPr lang="sk-SK" b="1" i="1" dirty="0"/>
              <a:t>  </a:t>
            </a:r>
          </a:p>
          <a:p>
            <a:pPr indent="0">
              <a:buNone/>
            </a:pPr>
            <a:r>
              <a:rPr lang="sk-SK" b="1" i="1" dirty="0"/>
              <a:t>7.roč.triedna: Mária </a:t>
            </a:r>
            <a:r>
              <a:rPr lang="sk-SK" b="1" i="1" dirty="0" err="1"/>
              <a:t>Froleková</a:t>
            </a:r>
            <a:r>
              <a:rPr lang="sk-SK" b="1" i="1" dirty="0"/>
              <a:t>  </a:t>
            </a:r>
          </a:p>
          <a:p>
            <a:pPr indent="0">
              <a:buNone/>
            </a:pPr>
            <a:r>
              <a:rPr lang="sk-SK" b="1" i="1" dirty="0"/>
              <a:t>8.roč.28 žiakov, </a:t>
            </a:r>
            <a:r>
              <a:rPr lang="sk-SK" b="1" i="1" dirty="0" err="1"/>
              <a:t>triedny:Viktor</a:t>
            </a:r>
            <a:r>
              <a:rPr lang="sk-SK" b="1" i="1" dirty="0"/>
              <a:t> Garbiar  </a:t>
            </a:r>
          </a:p>
          <a:p>
            <a:pPr indent="0">
              <a:buNone/>
            </a:pP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1264705544"/>
      </p:ext>
    </p:extLst>
  </p:cSld>
  <p:clrMapOvr>
    <a:masterClrMapping/>
  </p:clrMapOvr>
  <p:transition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ziaci\5b 2012\K.Sikyňová\Naskenovaný obrázek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402">
            <a:off x="1504507" y="1340768"/>
            <a:ext cx="616689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43174" y="114298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/>
              <a:t>Bola raz jedna trieda</a:t>
            </a:r>
          </a:p>
        </p:txBody>
      </p:sp>
    </p:spTree>
    <p:extLst>
      <p:ext uri="{BB962C8B-B14F-4D97-AF65-F5344CB8AC3E}">
        <p14:creationId xmlns:p14="http://schemas.microsoft.com/office/powerpoint/2010/main" val="2583323997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7290" y="1428736"/>
            <a:ext cx="6400800" cy="1212530"/>
          </a:xfrm>
        </p:spPr>
        <p:txBody>
          <a:bodyPr/>
          <a:lstStyle/>
          <a:p>
            <a:r>
              <a:rPr lang="sk-SK" dirty="0"/>
              <a:t>ĎAKUJEME ZA POZORNOSŤ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2800" dirty="0"/>
              <a:t>Zároveň Vám prajeme krásnu oslavu a Našej Školičke želáme plno šikovných detí a veselých  učiteľov – veselých preto, lebo oni už šikovní sú.</a:t>
            </a:r>
          </a:p>
        </p:txBody>
      </p:sp>
    </p:spTree>
  </p:cSld>
  <p:clrMapOvr>
    <a:masterClrMapping/>
  </p:clrMapOvr>
  <p:transition advClick="0" advTm="36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et módy">
  <a:themeElements>
    <a:clrScheme name="Sve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ierna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e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157</TotalTime>
  <Words>170</Words>
  <Application>Microsoft Office PowerPoint</Application>
  <PresentationFormat>Prezentácia na obrazovke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Svet módy</vt:lpstr>
      <vt:lpstr>História školy </vt:lpstr>
      <vt:lpstr>Školský rok 1989-1990</vt:lpstr>
      <vt:lpstr> učitelia a žiaci v roku  2000-2001</vt:lpstr>
      <vt:lpstr>Triedy v roku 1958-1959</vt:lpstr>
      <vt:lpstr>Prezentácia programu PowerPoint</vt:lpstr>
      <vt:lpstr>ĎAKUJEME ZA POZORNOSŤ</vt:lpstr>
    </vt:vector>
  </TitlesOfParts>
  <Company>ZŠ s MŠ Hladovka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PC 17</dc:creator>
  <cp:lastModifiedBy>z205</cp:lastModifiedBy>
  <cp:revision>20</cp:revision>
  <dcterms:created xsi:type="dcterms:W3CDTF">2013-01-30T11:15:39Z</dcterms:created>
  <dcterms:modified xsi:type="dcterms:W3CDTF">2021-08-05T09:36:14Z</dcterms:modified>
</cp:coreProperties>
</file>