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81" d="100"/>
          <a:sy n="81" d="100"/>
        </p:scale>
        <p:origin x="-2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FCFF-6513-49A0-B1BA-20D65A764876}" type="datetimeFigureOut">
              <a:rPr lang="sk-SK" smtClean="0"/>
              <a:pPr/>
              <a:t>26. 2. 2021</a:t>
            </a:fld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16C86-668D-4D6C-8F3A-77373FEBE668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51959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FCFF-6513-49A0-B1BA-20D65A764876}" type="datetimeFigureOut">
              <a:rPr lang="sk-SK" smtClean="0"/>
              <a:pPr/>
              <a:t>26. 2. 2021</a:t>
            </a:fld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16C86-668D-4D6C-8F3A-77373FEBE668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66587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FCFF-6513-49A0-B1BA-20D65A764876}" type="datetimeFigureOut">
              <a:rPr lang="sk-SK" smtClean="0"/>
              <a:pPr/>
              <a:t>26. 2. 2021</a:t>
            </a:fld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16C86-668D-4D6C-8F3A-77373FEBE668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87622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FCFF-6513-49A0-B1BA-20D65A764876}" type="datetimeFigureOut">
              <a:rPr lang="sk-SK" smtClean="0"/>
              <a:pPr/>
              <a:t>26. 2. 2021</a:t>
            </a:fld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16C86-668D-4D6C-8F3A-77373FEBE668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14444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FCFF-6513-49A0-B1BA-20D65A764876}" type="datetimeFigureOut">
              <a:rPr lang="sk-SK" smtClean="0"/>
              <a:pPr/>
              <a:t>26. 2. 2021</a:t>
            </a:fld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16C86-668D-4D6C-8F3A-77373FEBE668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48741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FCFF-6513-49A0-B1BA-20D65A764876}" type="datetimeFigureOut">
              <a:rPr lang="sk-SK" smtClean="0"/>
              <a:pPr/>
              <a:t>26. 2. 2021</a:t>
            </a:fld>
            <a:endParaRPr lang="sk-SK" dirty="0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16C86-668D-4D6C-8F3A-77373FEBE668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66624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FCFF-6513-49A0-B1BA-20D65A764876}" type="datetimeFigureOut">
              <a:rPr lang="sk-SK" smtClean="0"/>
              <a:pPr/>
              <a:t>26. 2. 2021</a:t>
            </a:fld>
            <a:endParaRPr lang="sk-SK" dirty="0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16C86-668D-4D6C-8F3A-77373FEBE668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74153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FCFF-6513-49A0-B1BA-20D65A764876}" type="datetimeFigureOut">
              <a:rPr lang="sk-SK" smtClean="0"/>
              <a:pPr/>
              <a:t>26. 2. 2021</a:t>
            </a:fld>
            <a:endParaRPr lang="sk-SK" dirty="0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16C86-668D-4D6C-8F3A-77373FEBE668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11811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FCFF-6513-49A0-B1BA-20D65A764876}" type="datetimeFigureOut">
              <a:rPr lang="sk-SK" smtClean="0"/>
              <a:pPr/>
              <a:t>26. 2. 2021</a:t>
            </a:fld>
            <a:endParaRPr lang="sk-SK" dirty="0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16C86-668D-4D6C-8F3A-77373FEBE668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9464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FCFF-6513-49A0-B1BA-20D65A764876}" type="datetimeFigureOut">
              <a:rPr lang="sk-SK" smtClean="0"/>
              <a:pPr/>
              <a:t>26. 2. 2021</a:t>
            </a:fld>
            <a:endParaRPr lang="sk-SK" dirty="0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16C86-668D-4D6C-8F3A-77373FEBE668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32479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FCFF-6513-49A0-B1BA-20D65A764876}" type="datetimeFigureOut">
              <a:rPr lang="sk-SK" smtClean="0"/>
              <a:pPr/>
              <a:t>26. 2. 2021</a:t>
            </a:fld>
            <a:endParaRPr lang="sk-SK" dirty="0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16C86-668D-4D6C-8F3A-77373FEBE668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91333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2FCFF-6513-49A0-B1BA-20D65A764876}" type="datetimeFigureOut">
              <a:rPr lang="sk-SK" smtClean="0"/>
              <a:pPr/>
              <a:t>26. 2. 2021</a:t>
            </a:fld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16C86-668D-4D6C-8F3A-77373FEBE668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75118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0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34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605251" y="606829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V KNIŽNICI</a:t>
            </a:r>
            <a:endParaRPr lang="sk-SK" sz="2800" b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7971" y="1579383"/>
            <a:ext cx="1889924" cy="118882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4015" y="1396487"/>
            <a:ext cx="1371719" cy="137171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5848" y="1640348"/>
            <a:ext cx="1012024" cy="112785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8490" y="1579383"/>
            <a:ext cx="1683025" cy="135203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1154" y="1789106"/>
            <a:ext cx="1142307" cy="1142307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8257" y="4290692"/>
            <a:ext cx="1396105" cy="1396105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743967" y="1049757"/>
            <a:ext cx="629894" cy="1881656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8490" y="4784721"/>
            <a:ext cx="1219306" cy="999831"/>
          </a:xfrm>
          <a:prstGeom prst="rect">
            <a:avLst/>
          </a:prstGeom>
        </p:spPr>
      </p:pic>
      <p:pic>
        <p:nvPicPr>
          <p:cNvPr id="24" name="Obrázok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34244" y="4663990"/>
            <a:ext cx="791472" cy="1007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6" name="BlokTextu 25"/>
          <p:cNvSpPr txBox="1"/>
          <p:nvPr/>
        </p:nvSpPr>
        <p:spPr>
          <a:xfrm>
            <a:off x="1180407" y="3025833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KNIHY</a:t>
            </a:r>
            <a:endParaRPr lang="sk-SK" b="1" dirty="0"/>
          </a:p>
        </p:txBody>
      </p:sp>
      <p:sp>
        <p:nvSpPr>
          <p:cNvPr id="27" name="BlokTextu 26"/>
          <p:cNvSpPr txBox="1"/>
          <p:nvPr/>
        </p:nvSpPr>
        <p:spPr>
          <a:xfrm>
            <a:off x="3057810" y="3025833"/>
            <a:ext cx="117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MOTÝLIKY</a:t>
            </a:r>
            <a:endParaRPr lang="sk-SK" b="1" dirty="0"/>
          </a:p>
        </p:txBody>
      </p:sp>
      <p:sp>
        <p:nvSpPr>
          <p:cNvPr id="28" name="BlokTextu 27"/>
          <p:cNvSpPr txBox="1"/>
          <p:nvPr/>
        </p:nvSpPr>
        <p:spPr>
          <a:xfrm>
            <a:off x="5034244" y="3025833"/>
            <a:ext cx="128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PRINCEZNÁ</a:t>
            </a:r>
            <a:endParaRPr lang="sk-SK" b="1" dirty="0"/>
          </a:p>
        </p:txBody>
      </p:sp>
      <p:sp>
        <p:nvSpPr>
          <p:cNvPr id="29" name="BlokTextu 28"/>
          <p:cNvSpPr txBox="1"/>
          <p:nvPr/>
        </p:nvSpPr>
        <p:spPr>
          <a:xfrm>
            <a:off x="6708490" y="3025833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HRAD - ZÁMOK</a:t>
            </a:r>
            <a:endParaRPr lang="sk-SK" b="1" dirty="0"/>
          </a:p>
        </p:txBody>
      </p:sp>
      <p:sp>
        <p:nvSpPr>
          <p:cNvPr id="30" name="BlokTextu 29"/>
          <p:cNvSpPr txBox="1"/>
          <p:nvPr/>
        </p:nvSpPr>
        <p:spPr>
          <a:xfrm>
            <a:off x="9069186" y="3019307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PSÍK</a:t>
            </a:r>
            <a:endParaRPr lang="sk-SK" b="1" dirty="0"/>
          </a:p>
        </p:txBody>
      </p:sp>
      <p:sp>
        <p:nvSpPr>
          <p:cNvPr id="31" name="BlokTextu 30"/>
          <p:cNvSpPr txBox="1"/>
          <p:nvPr/>
        </p:nvSpPr>
        <p:spPr>
          <a:xfrm>
            <a:off x="10379915" y="3025833"/>
            <a:ext cx="1265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DIEVČATKO</a:t>
            </a:r>
            <a:endParaRPr lang="sk-SK" b="1" dirty="0"/>
          </a:p>
        </p:txBody>
      </p:sp>
      <p:sp>
        <p:nvSpPr>
          <p:cNvPr id="32" name="BlokTextu 31"/>
          <p:cNvSpPr txBox="1"/>
          <p:nvPr/>
        </p:nvSpPr>
        <p:spPr>
          <a:xfrm>
            <a:off x="962936" y="5883379"/>
            <a:ext cx="76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ZAJAC</a:t>
            </a:r>
            <a:endParaRPr lang="sk-SK" b="1" dirty="0"/>
          </a:p>
        </p:txBody>
      </p:sp>
      <p:pic>
        <p:nvPicPr>
          <p:cNvPr id="34" name="Obrázok 3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24998" y="4723757"/>
            <a:ext cx="1969179" cy="951058"/>
          </a:xfrm>
          <a:prstGeom prst="rect">
            <a:avLst/>
          </a:prstGeom>
        </p:spPr>
      </p:pic>
      <p:sp>
        <p:nvSpPr>
          <p:cNvPr id="35" name="BlokTextu 34"/>
          <p:cNvSpPr txBox="1"/>
          <p:nvPr/>
        </p:nvSpPr>
        <p:spPr>
          <a:xfrm>
            <a:off x="2536545" y="5902262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KNIŽNICA</a:t>
            </a:r>
            <a:endParaRPr lang="sk-SK" b="1" dirty="0"/>
          </a:p>
        </p:txBody>
      </p:sp>
      <p:sp>
        <p:nvSpPr>
          <p:cNvPr id="36" name="BlokTextu 35"/>
          <p:cNvSpPr txBox="1"/>
          <p:nvPr/>
        </p:nvSpPr>
        <p:spPr>
          <a:xfrm>
            <a:off x="4140800" y="5912832"/>
            <a:ext cx="2211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ČITATEĽSKÝ PREUKAZ</a:t>
            </a:r>
            <a:endParaRPr lang="sk-SK" b="1" dirty="0"/>
          </a:p>
        </p:txBody>
      </p:sp>
      <p:sp>
        <p:nvSpPr>
          <p:cNvPr id="37" name="BlokTextu 36"/>
          <p:cNvSpPr txBox="1"/>
          <p:nvPr/>
        </p:nvSpPr>
        <p:spPr>
          <a:xfrm>
            <a:off x="6756084" y="5912832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POČÍTAČ</a:t>
            </a:r>
            <a:endParaRPr lang="sk-SK" b="1" dirty="0"/>
          </a:p>
        </p:txBody>
      </p:sp>
      <p:sp>
        <p:nvSpPr>
          <p:cNvPr id="38" name="BlokTextu 37"/>
          <p:cNvSpPr txBox="1"/>
          <p:nvPr/>
        </p:nvSpPr>
        <p:spPr>
          <a:xfrm>
            <a:off x="9462307" y="5912832"/>
            <a:ext cx="90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REGÁLY</a:t>
            </a:r>
            <a:endParaRPr lang="sk-SK" b="1" dirty="0"/>
          </a:p>
        </p:txBody>
      </p:sp>
      <p:pic>
        <p:nvPicPr>
          <p:cNvPr id="39" name="Obrázok 3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460832" y="4894459"/>
            <a:ext cx="2871465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28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061692" y="885065"/>
            <a:ext cx="3006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/>
              <a:t>„NEZABUDNITE, ŽE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8" y="464404"/>
            <a:ext cx="1335140" cy="841321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546772" y="885065"/>
            <a:ext cx="5091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Z KNIŽNICE MUSÍTE VČAS VRÁTIŤ</a:t>
            </a:r>
            <a:endParaRPr lang="sk-SK" sz="28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1061692" y="2194560"/>
            <a:ext cx="10629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A JE NUTNÉ SA O NE STARAŤ, ABY POSLÚŽILI A POTEŠILI AJ OSTATNÝCH</a:t>
            </a:r>
            <a:endParaRPr lang="sk-SK" sz="28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1061692" y="3399905"/>
            <a:ext cx="10349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ČITATEĽOV,“ UPOZORNILA NÁS DANKA S ÚSMEVOM. PEKNE SME JEJ </a:t>
            </a:r>
            <a:endParaRPr lang="sk-SK" sz="28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1061692" y="4563687"/>
            <a:ext cx="10778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POĎAKOVALI A UŽ SME SA NEVEDELI DOČKAŤ, AKO SI OTVORÍME </a:t>
            </a:r>
            <a:endParaRPr lang="sk-SK" sz="2800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964276" y="5968539"/>
            <a:ext cx="2711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KAŽDÝ TU SVOJU</a:t>
            </a:r>
            <a:endParaRPr lang="sk-SK" sz="2800" b="1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2382" y="5619955"/>
            <a:ext cx="871804" cy="871804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4526682" y="5968539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.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xmlns="" val="255247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453" y="1008729"/>
            <a:ext cx="1515084" cy="108896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58107" y="1163278"/>
            <a:ext cx="1688738" cy="95105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286" y="2940713"/>
            <a:ext cx="1536325" cy="115224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7559" y="2964180"/>
            <a:ext cx="1061798" cy="1251405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8851" y="2964180"/>
            <a:ext cx="1420491" cy="1231499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99111" y="2823960"/>
            <a:ext cx="1054699" cy="1371719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3579" y="2823960"/>
            <a:ext cx="1308035" cy="1308035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39639" y="733965"/>
            <a:ext cx="835224" cy="1133954"/>
          </a:xfrm>
          <a:prstGeom prst="rect">
            <a:avLst/>
          </a:prstGeom>
        </p:spPr>
      </p:pic>
      <p:sp>
        <p:nvSpPr>
          <p:cNvPr id="14" name="BlokTextu 13"/>
          <p:cNvSpPr txBox="1"/>
          <p:nvPr/>
        </p:nvSpPr>
        <p:spPr>
          <a:xfrm>
            <a:off x="1139639" y="2078733"/>
            <a:ext cx="813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KABÁT</a:t>
            </a:r>
            <a:endParaRPr lang="sk-SK" b="1" dirty="0"/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20355" y="751230"/>
            <a:ext cx="881297" cy="1133096"/>
          </a:xfrm>
          <a:prstGeom prst="rect">
            <a:avLst/>
          </a:prstGeom>
        </p:spPr>
      </p:pic>
      <p:sp>
        <p:nvSpPr>
          <p:cNvPr id="16" name="BlokTextu 15"/>
          <p:cNvSpPr txBox="1"/>
          <p:nvPr/>
        </p:nvSpPr>
        <p:spPr>
          <a:xfrm>
            <a:off x="2323527" y="211433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KNIHA</a:t>
            </a:r>
            <a:endParaRPr lang="sk-SK" b="1" dirty="0"/>
          </a:p>
        </p:txBody>
      </p:sp>
      <p:pic>
        <p:nvPicPr>
          <p:cNvPr id="17" name="Obrázok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47145" y="684974"/>
            <a:ext cx="944962" cy="1329043"/>
          </a:xfrm>
          <a:prstGeom prst="rect">
            <a:avLst/>
          </a:prstGeom>
        </p:spPr>
      </p:pic>
      <p:sp>
        <p:nvSpPr>
          <p:cNvPr id="18" name="BlokTextu 17"/>
          <p:cNvSpPr txBox="1"/>
          <p:nvPr/>
        </p:nvSpPr>
        <p:spPr>
          <a:xfrm>
            <a:off x="3503632" y="2097696"/>
            <a:ext cx="104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PAPAGÁJ</a:t>
            </a:r>
            <a:endParaRPr lang="sk-SK" b="1" dirty="0"/>
          </a:p>
        </p:txBody>
      </p:sp>
      <p:pic>
        <p:nvPicPr>
          <p:cNvPr id="19" name="Obrázok 1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73934" y="892256"/>
            <a:ext cx="2164268" cy="1121761"/>
          </a:xfrm>
          <a:prstGeom prst="rect">
            <a:avLst/>
          </a:prstGeom>
        </p:spPr>
      </p:pic>
      <p:sp>
        <p:nvSpPr>
          <p:cNvPr id="20" name="BlokTextu 19"/>
          <p:cNvSpPr txBox="1"/>
          <p:nvPr/>
        </p:nvSpPr>
        <p:spPr>
          <a:xfrm>
            <a:off x="5328458" y="2114336"/>
            <a:ext cx="108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STOLIČKY</a:t>
            </a:r>
            <a:endParaRPr lang="sk-SK" b="1" dirty="0"/>
          </a:p>
        </p:txBody>
      </p:sp>
      <p:sp>
        <p:nvSpPr>
          <p:cNvPr id="21" name="BlokTextu 20"/>
          <p:cNvSpPr txBox="1"/>
          <p:nvPr/>
        </p:nvSpPr>
        <p:spPr>
          <a:xfrm>
            <a:off x="7671442" y="2132578"/>
            <a:ext cx="109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VANKÚŠE</a:t>
            </a:r>
            <a:endParaRPr lang="sk-SK" b="1" dirty="0"/>
          </a:p>
        </p:txBody>
      </p:sp>
      <p:sp>
        <p:nvSpPr>
          <p:cNvPr id="22" name="BlokTextu 21"/>
          <p:cNvSpPr txBox="1"/>
          <p:nvPr/>
        </p:nvSpPr>
        <p:spPr>
          <a:xfrm>
            <a:off x="10293737" y="212442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DETI</a:t>
            </a:r>
            <a:endParaRPr lang="sk-SK" b="1" dirty="0"/>
          </a:p>
        </p:txBody>
      </p:sp>
      <p:sp>
        <p:nvSpPr>
          <p:cNvPr id="23" name="BlokTextu 22"/>
          <p:cNvSpPr txBox="1"/>
          <p:nvPr/>
        </p:nvSpPr>
        <p:spPr>
          <a:xfrm>
            <a:off x="682114" y="4333063"/>
            <a:ext cx="129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AUTÍČKO</a:t>
            </a:r>
            <a:endParaRPr lang="sk-SK" b="1" dirty="0"/>
          </a:p>
        </p:txBody>
      </p:sp>
      <p:sp>
        <p:nvSpPr>
          <p:cNvPr id="24" name="BlokTextu 23"/>
          <p:cNvSpPr txBox="1"/>
          <p:nvPr/>
        </p:nvSpPr>
        <p:spPr>
          <a:xfrm>
            <a:off x="2976463" y="4337239"/>
            <a:ext cx="97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OSTROV</a:t>
            </a:r>
            <a:endParaRPr lang="sk-SK" b="1" dirty="0"/>
          </a:p>
        </p:txBody>
      </p:sp>
      <p:sp>
        <p:nvSpPr>
          <p:cNvPr id="25" name="BlokTextu 24"/>
          <p:cNvSpPr txBox="1"/>
          <p:nvPr/>
        </p:nvSpPr>
        <p:spPr>
          <a:xfrm>
            <a:off x="4546995" y="4333063"/>
            <a:ext cx="1234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DVE KNIHY</a:t>
            </a:r>
            <a:endParaRPr lang="sk-SK" b="1" dirty="0"/>
          </a:p>
        </p:txBody>
      </p:sp>
      <p:sp>
        <p:nvSpPr>
          <p:cNvPr id="26" name="BlokTextu 25"/>
          <p:cNvSpPr txBox="1"/>
          <p:nvPr/>
        </p:nvSpPr>
        <p:spPr>
          <a:xfrm>
            <a:off x="6651310" y="4337239"/>
            <a:ext cx="65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STÔL</a:t>
            </a:r>
            <a:endParaRPr lang="sk-SK" b="1" dirty="0"/>
          </a:p>
        </p:txBody>
      </p:sp>
      <p:sp>
        <p:nvSpPr>
          <p:cNvPr id="27" name="BlokTextu 26"/>
          <p:cNvSpPr txBox="1"/>
          <p:nvPr/>
        </p:nvSpPr>
        <p:spPr>
          <a:xfrm>
            <a:off x="8386085" y="4333063"/>
            <a:ext cx="858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PAPIER</a:t>
            </a:r>
            <a:endParaRPr lang="sk-SK" b="1" dirty="0"/>
          </a:p>
        </p:txBody>
      </p:sp>
      <p:sp>
        <p:nvSpPr>
          <p:cNvPr id="28" name="BlokTextu 27"/>
          <p:cNvSpPr txBox="1"/>
          <p:nvPr/>
        </p:nvSpPr>
        <p:spPr>
          <a:xfrm>
            <a:off x="10424160" y="433306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KNIHA</a:t>
            </a:r>
            <a:endParaRPr lang="sk-SK" b="1" dirty="0"/>
          </a:p>
        </p:txBody>
      </p:sp>
      <p:pic>
        <p:nvPicPr>
          <p:cNvPr id="29" name="Obrázok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4723" y="2449097"/>
            <a:ext cx="1517724" cy="16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02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29426" y="633460"/>
            <a:ext cx="10644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PRVÝKRÁT  SOM NAVŠTÍVILA KNIŽNICU S PANI UČITEĽKOU A S MOJIMI 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5191" y="1183923"/>
            <a:ext cx="1572478" cy="993806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723208" y="1689956"/>
            <a:ext cx="592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KAMARÁTMI. KEĎ SOM VIDELA TOĽKO</a:t>
            </a:r>
            <a:endParaRPr lang="sk-SK" sz="28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8363155" y="1689956"/>
            <a:ext cx="3109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POKOPE, V BRUŠKU</a:t>
            </a:r>
            <a:endParaRPr lang="sk-SK" sz="28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829426" y="2789796"/>
            <a:ext cx="2356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SOM POCÍTILA</a:t>
            </a:r>
            <a:endParaRPr lang="sk-SK" sz="2800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3759199" y="2789796"/>
            <a:ext cx="7519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. KNIHY MÁM VEĽMI RADA. KEDYSI SA MI PÁČILI</a:t>
            </a:r>
            <a:endParaRPr lang="sk-SK" sz="2800" b="1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5338" y="2256520"/>
            <a:ext cx="1013047" cy="1123762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829426" y="3974273"/>
            <a:ext cx="3494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NAJMÄ ROZPRÁVKY O</a:t>
            </a:r>
            <a:endParaRPr lang="sk-SK" sz="2800" b="1" dirty="0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6676" y="3260360"/>
            <a:ext cx="1283576" cy="1283576"/>
          </a:xfrm>
          <a:prstGeom prst="rect">
            <a:avLst/>
          </a:prstGeom>
        </p:spPr>
      </p:pic>
      <p:sp>
        <p:nvSpPr>
          <p:cNvPr id="13" name="BlokTextu 12"/>
          <p:cNvSpPr txBox="1"/>
          <p:nvPr/>
        </p:nvSpPr>
        <p:spPr>
          <a:xfrm>
            <a:off x="5181269" y="3975544"/>
            <a:ext cx="5570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, KTORÁ BÝVA V KRÁSNOM VEĽKOM</a:t>
            </a:r>
            <a:endParaRPr lang="sk-SK" sz="2800" b="1" dirty="0"/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208" y="4964008"/>
            <a:ext cx="1688738" cy="1353429"/>
          </a:xfrm>
          <a:prstGeom prst="rect">
            <a:avLst/>
          </a:prstGeom>
        </p:spPr>
      </p:pic>
      <p:sp>
        <p:nvSpPr>
          <p:cNvPr id="15" name="BlokTextu 14"/>
          <p:cNvSpPr txBox="1"/>
          <p:nvPr/>
        </p:nvSpPr>
        <p:spPr>
          <a:xfrm>
            <a:off x="2411946" y="5643776"/>
            <a:ext cx="957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, ALE TERAZ MÁM RADA VŠETKY PRÍBEHY. O MALOM</a:t>
            </a:r>
            <a:endParaRPr lang="sk-SK" sz="2800" b="1" dirty="0"/>
          </a:p>
        </p:txBody>
      </p:sp>
      <p:pic>
        <p:nvPicPr>
          <p:cNvPr id="16" name="Obrázok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81358" y="4967975"/>
            <a:ext cx="1140051" cy="1146147"/>
          </a:xfrm>
          <a:prstGeom prst="rect">
            <a:avLst/>
          </a:prstGeom>
        </p:spPr>
      </p:pic>
      <p:sp>
        <p:nvSpPr>
          <p:cNvPr id="17" name="BlokTextu 16"/>
          <p:cNvSpPr txBox="1"/>
          <p:nvPr/>
        </p:nvSpPr>
        <p:spPr>
          <a:xfrm>
            <a:off x="11222564" y="5643776"/>
            <a:ext cx="277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,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xmlns="" val="345207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56212" y="897774"/>
            <a:ext cx="3899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ČO SA STRATIL, ALEBO O </a:t>
            </a:r>
            <a:endParaRPr lang="sk-SK" sz="2800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5395015" y="897774"/>
            <a:ext cx="2993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KTORÉ NAHÁŇALO</a:t>
            </a:r>
            <a:endParaRPr lang="sk-SK" sz="28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0987" y="269924"/>
            <a:ext cx="1151070" cy="115107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2128" y="431308"/>
            <a:ext cx="522887" cy="1553577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9101211" y="897774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.</a:t>
            </a:r>
            <a:endParaRPr lang="sk-SK" sz="2800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856212" y="2136371"/>
            <a:ext cx="10852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SÚ PLNÉ PRÍBEHOV – PRE DETI AJ PRE DOSPELÝCH. PANI UČITEĽKA NÁM</a:t>
            </a:r>
            <a:endParaRPr lang="sk-SK" sz="2800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856212" y="3316779"/>
            <a:ext cx="7970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 </a:t>
            </a:r>
            <a:r>
              <a:rPr lang="sk-SK" sz="2800" b="1" dirty="0" smtClean="0"/>
              <a:t>NAJPRV PREDSTAVILA PANI KNIHOVNÍČKY, KTORÉ V </a:t>
            </a:r>
            <a:endParaRPr lang="sk-SK" sz="2800" b="1" dirty="0"/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86121" y="2841250"/>
            <a:ext cx="1969179" cy="951058"/>
          </a:xfrm>
          <a:prstGeom prst="rect">
            <a:avLst/>
          </a:prstGeom>
        </p:spPr>
      </p:pic>
      <p:sp>
        <p:nvSpPr>
          <p:cNvPr id="14" name="BlokTextu 13"/>
          <p:cNvSpPr txBox="1"/>
          <p:nvPr/>
        </p:nvSpPr>
        <p:spPr>
          <a:xfrm>
            <a:off x="856212" y="4497187"/>
            <a:ext cx="6682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PRACUJÚ. ICH PRÁCA JE VEĽMI ZAUJÍMAVÁ.</a:t>
            </a:r>
            <a:endParaRPr lang="sk-SK" sz="2800" b="1" dirty="0"/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1590" y="4077455"/>
            <a:ext cx="1334531" cy="839463"/>
          </a:xfrm>
          <a:prstGeom prst="rect">
            <a:avLst/>
          </a:prstGeom>
        </p:spPr>
      </p:pic>
      <p:sp>
        <p:nvSpPr>
          <p:cNvPr id="16" name="BlokTextu 15"/>
          <p:cNvSpPr txBox="1"/>
          <p:nvPr/>
        </p:nvSpPr>
        <p:spPr>
          <a:xfrm>
            <a:off x="8884307" y="4497187"/>
            <a:ext cx="1825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VYBERAJÚ,</a:t>
            </a:r>
            <a:endParaRPr lang="sk-SK" sz="2800" b="1" dirty="0"/>
          </a:p>
        </p:txBody>
      </p:sp>
      <p:sp>
        <p:nvSpPr>
          <p:cNvPr id="17" name="BlokTextu 16"/>
          <p:cNvSpPr txBox="1"/>
          <p:nvPr/>
        </p:nvSpPr>
        <p:spPr>
          <a:xfrm>
            <a:off x="773083" y="5677595"/>
            <a:ext cx="3050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ZAPISUJÚ DO</a:t>
            </a:r>
            <a:endParaRPr lang="sk-SK" sz="2800" b="1" dirty="0"/>
          </a:p>
        </p:txBody>
      </p:sp>
      <p:sp>
        <p:nvSpPr>
          <p:cNvPr id="19" name="BlokTextu 18"/>
          <p:cNvSpPr txBox="1"/>
          <p:nvPr/>
        </p:nvSpPr>
        <p:spPr>
          <a:xfrm>
            <a:off x="3679292" y="5677595"/>
            <a:ext cx="1076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AJ DO</a:t>
            </a:r>
            <a:endParaRPr lang="sk-SK" sz="2800" b="1" dirty="0"/>
          </a:p>
        </p:txBody>
      </p:sp>
      <p:sp>
        <p:nvSpPr>
          <p:cNvPr id="20" name="BlokTextu 19"/>
          <p:cNvSpPr txBox="1"/>
          <p:nvPr/>
        </p:nvSpPr>
        <p:spPr>
          <a:xfrm>
            <a:off x="5942867" y="5677595"/>
            <a:ext cx="6043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, TRIEDIA, UKLADAJÚ NA SVOJE MIESTA</a:t>
            </a:r>
            <a:endParaRPr lang="sk-SK" sz="2800" b="1" dirty="0"/>
          </a:p>
        </p:txBody>
      </p:sp>
      <p:pic>
        <p:nvPicPr>
          <p:cNvPr id="22" name="Obrázok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05535" y="5177679"/>
            <a:ext cx="1219306" cy="999831"/>
          </a:xfrm>
          <a:prstGeom prst="rect">
            <a:avLst/>
          </a:prstGeom>
        </p:spPr>
      </p:pic>
      <p:pic>
        <p:nvPicPr>
          <p:cNvPr id="23" name="Obrázok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92582" y="5164669"/>
            <a:ext cx="868684" cy="1092516"/>
          </a:xfrm>
          <a:prstGeom prst="rect">
            <a:avLst/>
          </a:prstGeom>
        </p:spPr>
      </p:pic>
      <p:pic>
        <p:nvPicPr>
          <p:cNvPr id="24" name="Obrázok 2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82057" y="431308"/>
            <a:ext cx="1969179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00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89461" y="881149"/>
            <a:ext cx="2060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DO VEĽKÝCH</a:t>
            </a:r>
            <a:endParaRPr lang="sk-SK" sz="2800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0025" y="548639"/>
            <a:ext cx="1328934" cy="73396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6454" y="543120"/>
            <a:ext cx="1310892" cy="739486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5777346" y="881149"/>
            <a:ext cx="6150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, ALE ORGANIZUJÚ AJ MNOHÉ ZÁBAVNÉ</a:t>
            </a:r>
            <a:endParaRPr lang="sk-SK" sz="28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1064029" y="1787236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2800" b="1" dirty="0"/>
          </a:p>
        </p:txBody>
      </p:sp>
      <p:sp>
        <p:nvSpPr>
          <p:cNvPr id="8" name="Obdĺžnik 7"/>
          <p:cNvSpPr/>
          <p:nvPr/>
        </p:nvSpPr>
        <p:spPr>
          <a:xfrm>
            <a:off x="822958" y="2048846"/>
            <a:ext cx="11038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/>
              <a:t>A ZAUJÍMAVÉ PODUJATIA A ROZPRÁVAJÚ SA S NÁVŠTEVNÍKMI O TOM,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889461" y="3175462"/>
            <a:ext cx="1074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ČO BY SI RADI PREČÍTALI KNIHOVNÍČKA DANKA NÁM UKÁZALA, KDE SI.</a:t>
            </a:r>
            <a:endParaRPr lang="sk-SK" sz="2800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822958" y="4380808"/>
            <a:ext cx="2847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MÔŽEME ZAVESIŤ</a:t>
            </a:r>
            <a:endParaRPr lang="sk-SK" sz="2800" b="1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4575" y="4074369"/>
            <a:ext cx="834085" cy="1136098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4500009" y="4380808"/>
            <a:ext cx="3959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 </a:t>
            </a:r>
            <a:r>
              <a:rPr lang="sk-SK" sz="2800" b="1" dirty="0" smtClean="0"/>
              <a:t>A PREVIEDLA NÁS CELOU</a:t>
            </a:r>
            <a:endParaRPr lang="sk-SK" sz="2800" b="1" dirty="0"/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59876" y="3826549"/>
            <a:ext cx="1969179" cy="951058"/>
          </a:xfrm>
          <a:prstGeom prst="rect">
            <a:avLst/>
          </a:prstGeom>
        </p:spPr>
      </p:pic>
      <p:sp>
        <p:nvSpPr>
          <p:cNvPr id="14" name="BlokTextu 13"/>
          <p:cNvSpPr txBox="1"/>
          <p:nvPr/>
        </p:nvSpPr>
        <p:spPr>
          <a:xfrm>
            <a:off x="705361" y="5448752"/>
            <a:ext cx="856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/>
              <a:t> </a:t>
            </a:r>
            <a:r>
              <a:rPr lang="sk-SK" sz="2800" b="1" dirty="0" smtClean="0"/>
              <a:t>NAJPRV SME VOŠLI DO MIESTNOSTI, KDE BOLI VEĽKÝCH</a:t>
            </a:r>
            <a:endParaRPr lang="sk-SK" sz="2800" b="1" dirty="0"/>
          </a:p>
        </p:txBody>
      </p:sp>
      <p:sp>
        <p:nvSpPr>
          <p:cNvPr id="15" name="BlokTextu 14"/>
          <p:cNvSpPr txBox="1"/>
          <p:nvPr/>
        </p:nvSpPr>
        <p:spPr>
          <a:xfrm>
            <a:off x="10490662" y="4380808"/>
            <a:ext cx="276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.</a:t>
            </a:r>
            <a:endParaRPr lang="sk-SK" sz="2800" dirty="0"/>
          </a:p>
        </p:txBody>
      </p:sp>
      <p:pic>
        <p:nvPicPr>
          <p:cNvPr id="16" name="Obrázok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59690" y="5252259"/>
            <a:ext cx="2476559" cy="64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8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72589" y="922712"/>
            <a:ext cx="5507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VEDĽA SEBA VZORNE NAUKLADANÉ</a:t>
            </a:r>
            <a:endParaRPr lang="sk-SK" sz="2800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4573" y="500882"/>
            <a:ext cx="1341202" cy="843659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7755775" y="922712"/>
            <a:ext cx="3598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PRE DOSPELÝCH. NAŠLI</a:t>
            </a:r>
            <a:endParaRPr lang="sk-SK" sz="28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972589" y="2111433"/>
            <a:ext cx="10039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SME TU BÁSNE, PRÍBEHY O SLÁVNYCH ĽUĎOCH, ALE AJ CESTOPISY,</a:t>
            </a:r>
            <a:endParaRPr lang="sk-SK" sz="28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972589" y="3401545"/>
            <a:ext cx="5641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A KAMARÁT EDO DOKONCA OBJAVIL</a:t>
            </a:r>
            <a:endParaRPr lang="sk-SK" sz="2800" b="1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0198" y="2916007"/>
            <a:ext cx="920761" cy="1183836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7755775" y="3401545"/>
            <a:ext cx="3700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O TOM, AKO SA STARAŤ</a:t>
            </a:r>
            <a:endParaRPr lang="sk-SK" sz="2800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972589" y="4729942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O</a:t>
            </a:r>
            <a:endParaRPr lang="sk-SK" sz="2800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2350880" y="4813069"/>
            <a:ext cx="8604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. POTOM SME PREŠLI DO DRUHEJ MIESTNOSTI, KDE BOLI</a:t>
            </a:r>
            <a:endParaRPr lang="sk-SK" sz="2800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864524" y="6143105"/>
            <a:ext cx="4568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OKOLO POLÍC MALÉ FAREBNÉ</a:t>
            </a:r>
            <a:endParaRPr lang="sk-SK" sz="2800" b="1" dirty="0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4124" y="4206240"/>
            <a:ext cx="943359" cy="1328564"/>
          </a:xfrm>
          <a:prstGeom prst="rect">
            <a:avLst/>
          </a:prstGeom>
        </p:spPr>
      </p:pic>
      <p:sp>
        <p:nvSpPr>
          <p:cNvPr id="13" name="BlokTextu 12"/>
          <p:cNvSpPr txBox="1"/>
          <p:nvPr/>
        </p:nvSpPr>
        <p:spPr>
          <a:xfrm>
            <a:off x="7506394" y="6103181"/>
            <a:ext cx="139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A VEĽKÉ</a:t>
            </a:r>
            <a:endParaRPr lang="sk-SK" sz="2800" b="1" dirty="0"/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42006" y="5530648"/>
            <a:ext cx="2164388" cy="1125600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76901" y="5501626"/>
            <a:ext cx="1649077" cy="1183644"/>
          </a:xfrm>
          <a:prstGeom prst="rect">
            <a:avLst/>
          </a:prstGeom>
        </p:spPr>
      </p:pic>
      <p:sp>
        <p:nvSpPr>
          <p:cNvPr id="17" name="BlokTextu 16"/>
          <p:cNvSpPr txBox="1"/>
          <p:nvPr/>
        </p:nvSpPr>
        <p:spPr>
          <a:xfrm>
            <a:off x="10656666" y="6118167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NA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xmlns="" val="31989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072343" y="997527"/>
            <a:ext cx="7061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SEDENIE. „TOTO BUDE URČITE ODDELENIE PRE</a:t>
            </a:r>
            <a:endParaRPr lang="sk-SK" sz="2800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5535" y="368807"/>
            <a:ext cx="1938283" cy="1085438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9725891" y="997527"/>
            <a:ext cx="1718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,“ TRAFILA</a:t>
            </a:r>
            <a:endParaRPr lang="sk-SK" sz="28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1072343" y="2149467"/>
            <a:ext cx="10630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SOM SPRÁVNU ODPOVEĎ. S KAMARÁTMI SME SKORO ANI NEDÝCHALI</a:t>
            </a:r>
            <a:endParaRPr lang="sk-SK" sz="28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953809" y="3367909"/>
            <a:ext cx="11248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A NAŠE VEĽKÉ OČI SA NEVEDELI VYNADÍVAŤ NA TOĽKÉ KRÁSNE OBRÁZKY</a:t>
            </a:r>
            <a:endParaRPr lang="sk-SK" sz="28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861732" y="4775200"/>
            <a:ext cx="10154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V KNIHÁCH A ZAUJÍMAVÉ ROZPRÁVKY. PANI KNIHOVNIČKA OSTALA</a:t>
            </a:r>
            <a:endParaRPr lang="sk-SK" sz="28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801409" y="5920881"/>
            <a:ext cx="10439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PRI NÁS A PÝTALA SA, O ČOM BY SME NAJRADŠEJ ČÍTALI. PEŤO HNEĎ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xmlns="" val="204263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105593" y="864524"/>
            <a:ext cx="436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POVEDAL, ŽE O ČAROVNOM</a:t>
            </a:r>
            <a:endParaRPr lang="sk-SK" sz="2800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1500" y="307571"/>
            <a:ext cx="1533002" cy="1149751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6749934" y="864524"/>
            <a:ext cx="4740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, ŠIMONKO ZASA HĽADAL ČOSI</a:t>
            </a:r>
            <a:endParaRPr lang="sk-SK" sz="28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1105593" y="1944697"/>
            <a:ext cx="2390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O STRATENOM</a:t>
            </a:r>
            <a:endParaRPr lang="sk-SK" sz="28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4620601" y="1944696"/>
            <a:ext cx="6863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A JA SOM SA NECHALA UNÁŠAŤ TÝM, ČO MA</a:t>
            </a:r>
            <a:endParaRPr lang="sk-SK" sz="28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1105593" y="3167186"/>
            <a:ext cx="6560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PRVÉ OSLOVÍ. KAŽDÝ Z NÁS SI VYBRAL DVE</a:t>
            </a:r>
            <a:endParaRPr lang="sk-SK" sz="2800" b="1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5787" y="2467916"/>
            <a:ext cx="1061798" cy="1251405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8578734" y="3167186"/>
            <a:ext cx="2607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. POSTAVILI SME</a:t>
            </a:r>
            <a:endParaRPr lang="sk-SK" sz="2800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972589" y="4472248"/>
            <a:ext cx="4274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SA DO RADU PRED VEĽKÝM</a:t>
            </a:r>
            <a:endParaRPr lang="sk-SK" sz="2800" b="1" dirty="0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1499" y="4011162"/>
            <a:ext cx="1130845" cy="984306"/>
          </a:xfrm>
          <a:prstGeom prst="rect">
            <a:avLst/>
          </a:prstGeom>
        </p:spPr>
      </p:pic>
      <p:sp>
        <p:nvSpPr>
          <p:cNvPr id="13" name="BlokTextu 12"/>
          <p:cNvSpPr txBox="1"/>
          <p:nvPr/>
        </p:nvSpPr>
        <p:spPr>
          <a:xfrm>
            <a:off x="6601992" y="4472248"/>
            <a:ext cx="5067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PANI KNIHOVNÍČKY, KTORÁ NÁM</a:t>
            </a:r>
            <a:endParaRPr lang="sk-SK" sz="2800" b="1" dirty="0"/>
          </a:p>
        </p:txBody>
      </p:sp>
      <p:sp>
        <p:nvSpPr>
          <p:cNvPr id="14" name="BlokTextu 13"/>
          <p:cNvSpPr txBox="1"/>
          <p:nvPr/>
        </p:nvSpPr>
        <p:spPr>
          <a:xfrm>
            <a:off x="942295" y="5708583"/>
            <a:ext cx="4239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POSTUPNE VYPÍSALA MALÝ</a:t>
            </a:r>
            <a:endParaRPr lang="sk-SK" sz="2800" b="1" dirty="0"/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81844" y="5152416"/>
            <a:ext cx="993734" cy="1249788"/>
          </a:xfrm>
          <a:prstGeom prst="rect">
            <a:avLst/>
          </a:prstGeom>
        </p:spPr>
      </p:pic>
      <p:sp>
        <p:nvSpPr>
          <p:cNvPr id="16" name="BlokTextu 15"/>
          <p:cNvSpPr txBox="1"/>
          <p:nvPr/>
        </p:nvSpPr>
        <p:spPr>
          <a:xfrm>
            <a:off x="6075578" y="5754027"/>
            <a:ext cx="4839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. BOL TO MÔJ PRVÝ ČITATEĽSKÝ</a:t>
            </a:r>
            <a:endParaRPr lang="sk-SK" sz="2800" b="1" dirty="0"/>
          </a:p>
        </p:txBody>
      </p:sp>
      <p:pic>
        <p:nvPicPr>
          <p:cNvPr id="17" name="Obrázok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6440" y="1525195"/>
            <a:ext cx="1228963" cy="136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991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39338" y="914399"/>
            <a:ext cx="10200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PREUKAZ A JA SOM SA NA CHVÍĽU CÍTILA AKO DOSPELÁČKA. KEDYSI</a:t>
            </a:r>
            <a:endParaRPr lang="sk-SK" sz="2800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939338" y="2103120"/>
            <a:ext cx="5300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BOLI ČITATEĽKÉ PREUKÁZY LEN NA</a:t>
            </a:r>
            <a:endParaRPr lang="sk-SK" sz="28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9927" y="1576221"/>
            <a:ext cx="1058687" cy="137160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7298579" y="2103120"/>
            <a:ext cx="4451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, DNES UŽ MÁ SKORO KAŽDÝ</a:t>
            </a:r>
            <a:endParaRPr lang="sk-SK" sz="28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939338" y="3367137"/>
            <a:ext cx="10601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AJ ELEKTRONICKÝ PREUKAZ A NA POČÍTAČI SI TAK MÔŽE VYBRAŤ, AKÚ</a:t>
            </a:r>
            <a:endParaRPr lang="sk-SK" sz="2800" b="1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049" y="4120267"/>
            <a:ext cx="871181" cy="871181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1902230" y="4414541"/>
            <a:ext cx="2737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SI CHCE V DANEJ </a:t>
            </a:r>
            <a:endParaRPr lang="sk-SK" sz="2800" b="1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6686" y="3978389"/>
            <a:ext cx="1969179" cy="951058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6600306" y="4468228"/>
            <a:ext cx="4311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POŽIČAŤ. JA ALE NAJRADŠEJ</a:t>
            </a:r>
            <a:endParaRPr lang="sk-SK" sz="2800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864524" y="5810596"/>
            <a:ext cx="10402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CHODÍM DO KNIŽNICE OSOBNE A PRECHÁDZAM SA POMEDZI KNIHY.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xmlns="" val="33124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443</Words>
  <Application>Microsoft Office PowerPoint</Application>
  <PresentationFormat>Vlastná</PresentationFormat>
  <Paragraphs>91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balíka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Používateľ systému Windows</dc:creator>
  <cp:lastModifiedBy>surculus</cp:lastModifiedBy>
  <cp:revision>44</cp:revision>
  <dcterms:created xsi:type="dcterms:W3CDTF">2018-02-11T07:13:24Z</dcterms:created>
  <dcterms:modified xsi:type="dcterms:W3CDTF">2021-02-26T20:42:12Z</dcterms:modified>
</cp:coreProperties>
</file>